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28"/>
  </p:notesMasterIdLst>
  <p:sldIdLst>
    <p:sldId id="272" r:id="rId6"/>
    <p:sldId id="261" r:id="rId7"/>
    <p:sldId id="308" r:id="rId8"/>
    <p:sldId id="297" r:id="rId9"/>
    <p:sldId id="273" r:id="rId10"/>
    <p:sldId id="303" r:id="rId11"/>
    <p:sldId id="302" r:id="rId12"/>
    <p:sldId id="307" r:id="rId13"/>
    <p:sldId id="305" r:id="rId14"/>
    <p:sldId id="304" r:id="rId15"/>
    <p:sldId id="300" r:id="rId16"/>
    <p:sldId id="283" r:id="rId17"/>
    <p:sldId id="294" r:id="rId18"/>
    <p:sldId id="298" r:id="rId19"/>
    <p:sldId id="288" r:id="rId20"/>
    <p:sldId id="311" r:id="rId21"/>
    <p:sldId id="299" r:id="rId22"/>
    <p:sldId id="295" r:id="rId23"/>
    <p:sldId id="286" r:id="rId24"/>
    <p:sldId id="313" r:id="rId25"/>
    <p:sldId id="312" r:id="rId26"/>
    <p:sldId id="310"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938"/>
    <a:srgbClr val="9CD45E"/>
    <a:srgbClr val="00B85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899" autoAdjust="0"/>
    <p:restoredTop sz="68151" autoAdjust="0"/>
  </p:normalViewPr>
  <p:slideViewPr>
    <p:cSldViewPr snapToGrid="0">
      <p:cViewPr varScale="1">
        <p:scale>
          <a:sx n="72" d="100"/>
          <a:sy n="72" d="100"/>
        </p:scale>
        <p:origin x="1650" y="5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886321-BD15-4986-935D-A0BFB4F47EF2}" type="datetimeFigureOut">
              <a:rPr lang="en-GB" smtClean="0"/>
              <a:t>27/09/2023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ABF7CC-9EFF-4026-AFCC-8AFC189A1422}" type="slidenum">
              <a:rPr lang="en-GB" smtClean="0"/>
              <a:t>‹#›</a:t>
            </a:fld>
            <a:endParaRPr lang="en-GB"/>
          </a:p>
        </p:txBody>
      </p:sp>
    </p:spTree>
    <p:extLst>
      <p:ext uri="{BB962C8B-B14F-4D97-AF65-F5344CB8AC3E}">
        <p14:creationId xmlns:p14="http://schemas.microsoft.com/office/powerpoint/2010/main" val="19144862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6ABF7CC-9EFF-4026-AFCC-8AFC189A1422}" type="slidenum">
              <a:rPr lang="en-GB" smtClean="0"/>
              <a:t>1</a:t>
            </a:fld>
            <a:endParaRPr lang="en-GB"/>
          </a:p>
        </p:txBody>
      </p:sp>
    </p:spTree>
    <p:extLst>
      <p:ext uri="{BB962C8B-B14F-4D97-AF65-F5344CB8AC3E}">
        <p14:creationId xmlns:p14="http://schemas.microsoft.com/office/powerpoint/2010/main" val="39058399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dirty="0"/>
          </a:p>
        </p:txBody>
      </p:sp>
      <p:sp>
        <p:nvSpPr>
          <p:cNvPr id="4" name="Slide Number Placeholder 3"/>
          <p:cNvSpPr>
            <a:spLocks noGrp="1"/>
          </p:cNvSpPr>
          <p:nvPr>
            <p:ph type="sldNum" sz="quarter" idx="5"/>
          </p:nvPr>
        </p:nvSpPr>
        <p:spPr/>
        <p:txBody>
          <a:bodyPr/>
          <a:lstStyle/>
          <a:p>
            <a:fld id="{56ABF7CC-9EFF-4026-AFCC-8AFC189A1422}" type="slidenum">
              <a:rPr lang="en-GB" smtClean="0"/>
              <a:t>10</a:t>
            </a:fld>
            <a:endParaRPr lang="en-GB"/>
          </a:p>
        </p:txBody>
      </p:sp>
    </p:spTree>
    <p:extLst>
      <p:ext uri="{BB962C8B-B14F-4D97-AF65-F5344CB8AC3E}">
        <p14:creationId xmlns:p14="http://schemas.microsoft.com/office/powerpoint/2010/main" val="13645006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fontAlgn="base">
              <a:lnSpc>
                <a:spcPct val="150000"/>
              </a:lnSpc>
              <a:buFont typeface="+mj-lt"/>
              <a:buNone/>
            </a:pPr>
            <a:endParaRPr lang="en-GB" sz="1400" dirty="0">
              <a:effectLst/>
              <a:latin typeface="+mn-lt"/>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6ABF7CC-9EFF-4026-AFCC-8AFC189A1422}" type="slidenum">
              <a:rPr lang="en-GB" smtClean="0"/>
              <a:t>11</a:t>
            </a:fld>
            <a:endParaRPr lang="en-GB"/>
          </a:p>
        </p:txBody>
      </p:sp>
    </p:spTree>
    <p:extLst>
      <p:ext uri="{BB962C8B-B14F-4D97-AF65-F5344CB8AC3E}">
        <p14:creationId xmlns:p14="http://schemas.microsoft.com/office/powerpoint/2010/main" val="20747365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ABF7CC-9EFF-4026-AFCC-8AFC189A142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57127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fontAlgn="base">
              <a:lnSpc>
                <a:spcPct val="150000"/>
              </a:lnSpc>
              <a:buFont typeface="+mj-lt"/>
              <a:buNone/>
            </a:pPr>
            <a:endParaRPr lang="en-GB" sz="1400" b="0" i="0" u="none" dirty="0">
              <a:effectLst/>
              <a:latin typeface="+mn-l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ABF7CC-9EFF-4026-AFCC-8AFC189A142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64138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dirty="0"/>
          </a:p>
        </p:txBody>
      </p:sp>
      <p:sp>
        <p:nvSpPr>
          <p:cNvPr id="4" name="Slide Number Placeholder 3"/>
          <p:cNvSpPr>
            <a:spLocks noGrp="1"/>
          </p:cNvSpPr>
          <p:nvPr>
            <p:ph type="sldNum" sz="quarter" idx="5"/>
          </p:nvPr>
        </p:nvSpPr>
        <p:spPr/>
        <p:txBody>
          <a:bodyPr/>
          <a:lstStyle/>
          <a:p>
            <a:fld id="{56ABF7CC-9EFF-4026-AFCC-8AFC189A1422}" type="slidenum">
              <a:rPr lang="en-GB" smtClean="0"/>
              <a:t>14</a:t>
            </a:fld>
            <a:endParaRPr lang="en-GB"/>
          </a:p>
        </p:txBody>
      </p:sp>
    </p:spTree>
    <p:extLst>
      <p:ext uri="{BB962C8B-B14F-4D97-AF65-F5344CB8AC3E}">
        <p14:creationId xmlns:p14="http://schemas.microsoft.com/office/powerpoint/2010/main" val="35734692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ABF7CC-9EFF-4026-AFCC-8AFC189A142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47118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sz="1400" dirty="0">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ABF7CC-9EFF-4026-AFCC-8AFC189A142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22208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sz="1400" dirty="0">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ABF7CC-9EFF-4026-AFCC-8AFC189A142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8895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3163" y="381000"/>
            <a:ext cx="5095875" cy="2867025"/>
          </a:xfrm>
        </p:spPr>
      </p:sp>
      <p:sp>
        <p:nvSpPr>
          <p:cNvPr id="3" name="Notes Placeholder 2"/>
          <p:cNvSpPr>
            <a:spLocks noGrp="1"/>
          </p:cNvSpPr>
          <p:nvPr>
            <p:ph type="body" idx="1"/>
          </p:nvPr>
        </p:nvSpPr>
        <p:spPr>
          <a:xfrm>
            <a:off x="791308" y="3595504"/>
            <a:ext cx="5486400" cy="4562841"/>
          </a:xfrm>
        </p:spPr>
        <p:txBody>
          <a:bodyPr/>
          <a:lstStyle/>
          <a:p>
            <a:endParaRPr lang="en-GB" sz="1400" b="0" u="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ABF7CC-9EFF-4026-AFCC-8AFC189A142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43431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u="none" dirty="0"/>
          </a:p>
        </p:txBody>
      </p:sp>
      <p:sp>
        <p:nvSpPr>
          <p:cNvPr id="4" name="Slide Number Placeholder 3"/>
          <p:cNvSpPr>
            <a:spLocks noGrp="1"/>
          </p:cNvSpPr>
          <p:nvPr>
            <p:ph type="sldNum" sz="quarter" idx="5"/>
          </p:nvPr>
        </p:nvSpPr>
        <p:spPr/>
        <p:txBody>
          <a:bodyPr/>
          <a:lstStyle/>
          <a:p>
            <a:fld id="{56ABF7CC-9EFF-4026-AFCC-8AFC189A1422}" type="slidenum">
              <a:rPr lang="en-GB" smtClean="0"/>
              <a:t>19</a:t>
            </a:fld>
            <a:endParaRPr lang="en-GB"/>
          </a:p>
        </p:txBody>
      </p:sp>
    </p:spTree>
    <p:extLst>
      <p:ext uri="{BB962C8B-B14F-4D97-AF65-F5344CB8AC3E}">
        <p14:creationId xmlns:p14="http://schemas.microsoft.com/office/powerpoint/2010/main" val="42128848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6ABF7CC-9EFF-4026-AFCC-8AFC189A1422}" type="slidenum">
              <a:rPr lang="en-GB" smtClean="0"/>
              <a:t>2</a:t>
            </a:fld>
            <a:endParaRPr lang="en-GB"/>
          </a:p>
        </p:txBody>
      </p:sp>
    </p:spTree>
    <p:extLst>
      <p:ext uri="{BB962C8B-B14F-4D97-AF65-F5344CB8AC3E}">
        <p14:creationId xmlns:p14="http://schemas.microsoft.com/office/powerpoint/2010/main" val="7647118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3163" y="381000"/>
            <a:ext cx="5095875" cy="2867025"/>
          </a:xfrm>
        </p:spPr>
      </p:sp>
      <p:sp>
        <p:nvSpPr>
          <p:cNvPr id="3" name="Notes Placeholder 2"/>
          <p:cNvSpPr>
            <a:spLocks noGrp="1"/>
          </p:cNvSpPr>
          <p:nvPr>
            <p:ph type="body" idx="1"/>
          </p:nvPr>
        </p:nvSpPr>
        <p:spPr>
          <a:xfrm>
            <a:off x="791308" y="3595504"/>
            <a:ext cx="5486400" cy="4562841"/>
          </a:xfrm>
        </p:spPr>
        <p:txBody>
          <a:bodyPr/>
          <a:lstStyle/>
          <a:p>
            <a:endParaRPr lang="en-GB" sz="1400" b="0" u="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ABF7CC-9EFF-4026-AFCC-8AFC189A142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50411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3163" y="381000"/>
            <a:ext cx="5095875" cy="2867025"/>
          </a:xfrm>
        </p:spPr>
      </p:sp>
      <p:sp>
        <p:nvSpPr>
          <p:cNvPr id="3" name="Notes Placeholder 2"/>
          <p:cNvSpPr>
            <a:spLocks noGrp="1"/>
          </p:cNvSpPr>
          <p:nvPr>
            <p:ph type="body" idx="1"/>
          </p:nvPr>
        </p:nvSpPr>
        <p:spPr>
          <a:xfrm>
            <a:off x="791308" y="3595504"/>
            <a:ext cx="5486400" cy="4562841"/>
          </a:xfrm>
        </p:spPr>
        <p:txBody>
          <a:bodyPr/>
          <a:lstStyle/>
          <a:p>
            <a:endParaRPr lang="en-GB" sz="1400" b="0" u="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ABF7CC-9EFF-4026-AFCC-8AFC189A142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95926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3163" y="381000"/>
            <a:ext cx="5095875" cy="2867025"/>
          </a:xfrm>
        </p:spPr>
      </p:sp>
      <p:sp>
        <p:nvSpPr>
          <p:cNvPr id="3" name="Notes Placeholder 2"/>
          <p:cNvSpPr>
            <a:spLocks noGrp="1"/>
          </p:cNvSpPr>
          <p:nvPr>
            <p:ph type="body" idx="1"/>
          </p:nvPr>
        </p:nvSpPr>
        <p:spPr>
          <a:xfrm>
            <a:off x="791308" y="3595504"/>
            <a:ext cx="5486400" cy="4562841"/>
          </a:xfrm>
        </p:spPr>
        <p:txBody>
          <a:bodyPr/>
          <a:lstStyle/>
          <a:p>
            <a:endParaRPr lang="en-GB" sz="1400" b="0" u="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ABF7CC-9EFF-4026-AFCC-8AFC189A142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62420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dirty="0"/>
          </a:p>
        </p:txBody>
      </p:sp>
      <p:sp>
        <p:nvSpPr>
          <p:cNvPr id="4" name="Slide Number Placeholder 3"/>
          <p:cNvSpPr>
            <a:spLocks noGrp="1"/>
          </p:cNvSpPr>
          <p:nvPr>
            <p:ph type="sldNum" sz="quarter" idx="5"/>
          </p:nvPr>
        </p:nvSpPr>
        <p:spPr/>
        <p:txBody>
          <a:bodyPr/>
          <a:lstStyle/>
          <a:p>
            <a:fld id="{56ABF7CC-9EFF-4026-AFCC-8AFC189A1422}" type="slidenum">
              <a:rPr lang="en-GB" smtClean="0"/>
              <a:t>3</a:t>
            </a:fld>
            <a:endParaRPr lang="en-GB"/>
          </a:p>
        </p:txBody>
      </p:sp>
    </p:spTree>
    <p:extLst>
      <p:ext uri="{BB962C8B-B14F-4D97-AF65-F5344CB8AC3E}">
        <p14:creationId xmlns:p14="http://schemas.microsoft.com/office/powerpoint/2010/main" val="15956861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400" dirty="0">
              <a:effectLst/>
              <a:latin typeface="+mn-lt"/>
              <a:cs typeface="Calibri" panose="020F0502020204030204" pitchFamily="34" charset="0"/>
            </a:endParaRPr>
          </a:p>
        </p:txBody>
      </p:sp>
      <p:sp>
        <p:nvSpPr>
          <p:cNvPr id="4" name="Slide Number Placeholder 3"/>
          <p:cNvSpPr>
            <a:spLocks noGrp="1"/>
          </p:cNvSpPr>
          <p:nvPr>
            <p:ph type="sldNum" sz="quarter" idx="5"/>
          </p:nvPr>
        </p:nvSpPr>
        <p:spPr/>
        <p:txBody>
          <a:bodyPr/>
          <a:lstStyle/>
          <a:p>
            <a:fld id="{56ABF7CC-9EFF-4026-AFCC-8AFC189A1422}" type="slidenum">
              <a:rPr lang="en-GB" smtClean="0"/>
              <a:t>4</a:t>
            </a:fld>
            <a:endParaRPr lang="en-GB"/>
          </a:p>
        </p:txBody>
      </p:sp>
    </p:spTree>
    <p:extLst>
      <p:ext uri="{BB962C8B-B14F-4D97-AF65-F5344CB8AC3E}">
        <p14:creationId xmlns:p14="http://schemas.microsoft.com/office/powerpoint/2010/main" val="4534094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GB" sz="1400" dirty="0">
              <a:effectLst/>
              <a:latin typeface="+mn-l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6ABF7CC-9EFF-4026-AFCC-8AFC189A1422}" type="slidenum">
              <a:rPr lang="en-GB" smtClean="0"/>
              <a:t>5</a:t>
            </a:fld>
            <a:endParaRPr lang="en-GB"/>
          </a:p>
        </p:txBody>
      </p:sp>
    </p:spTree>
    <p:extLst>
      <p:ext uri="{BB962C8B-B14F-4D97-AF65-F5344CB8AC3E}">
        <p14:creationId xmlns:p14="http://schemas.microsoft.com/office/powerpoint/2010/main" val="26884067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6ABF7CC-9EFF-4026-AFCC-8AFC189A1422}" type="slidenum">
              <a:rPr lang="en-GB" smtClean="0"/>
              <a:t>6</a:t>
            </a:fld>
            <a:endParaRPr lang="en-GB"/>
          </a:p>
        </p:txBody>
      </p:sp>
    </p:spTree>
    <p:extLst>
      <p:ext uri="{BB962C8B-B14F-4D97-AF65-F5344CB8AC3E}">
        <p14:creationId xmlns:p14="http://schemas.microsoft.com/office/powerpoint/2010/main" val="25593759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None/>
            </a:pPr>
            <a:endParaRPr lang="en-GB" sz="1400" dirty="0">
              <a:latin typeface="+mn-lt"/>
            </a:endParaRPr>
          </a:p>
        </p:txBody>
      </p:sp>
      <p:sp>
        <p:nvSpPr>
          <p:cNvPr id="4" name="Slide Number Placeholder 3"/>
          <p:cNvSpPr>
            <a:spLocks noGrp="1"/>
          </p:cNvSpPr>
          <p:nvPr>
            <p:ph type="sldNum" sz="quarter" idx="5"/>
          </p:nvPr>
        </p:nvSpPr>
        <p:spPr/>
        <p:txBody>
          <a:bodyPr/>
          <a:lstStyle/>
          <a:p>
            <a:fld id="{56ABF7CC-9EFF-4026-AFCC-8AFC189A1422}" type="slidenum">
              <a:rPr lang="en-GB" smtClean="0"/>
              <a:t>7</a:t>
            </a:fld>
            <a:endParaRPr lang="en-GB"/>
          </a:p>
        </p:txBody>
      </p:sp>
    </p:spTree>
    <p:extLst>
      <p:ext uri="{BB962C8B-B14F-4D97-AF65-F5344CB8AC3E}">
        <p14:creationId xmlns:p14="http://schemas.microsoft.com/office/powerpoint/2010/main" val="12957898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solidFill>
                <a:srgbClr val="000000"/>
              </a:solidFill>
              <a:effectLst/>
              <a:latin typeface="+mn-lt"/>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6ABF7CC-9EFF-4026-AFCC-8AFC189A1422}" type="slidenum">
              <a:rPr lang="en-GB" smtClean="0"/>
              <a:t>8</a:t>
            </a:fld>
            <a:endParaRPr lang="en-GB"/>
          </a:p>
        </p:txBody>
      </p:sp>
    </p:spTree>
    <p:extLst>
      <p:ext uri="{BB962C8B-B14F-4D97-AF65-F5344CB8AC3E}">
        <p14:creationId xmlns:p14="http://schemas.microsoft.com/office/powerpoint/2010/main" val="6068119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endParaRPr lang="en-GB" sz="1400" i="1" dirty="0">
              <a:effectLst/>
              <a:latin typeface="+mn-lt"/>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6ABF7CC-9EFF-4026-AFCC-8AFC189A1422}" type="slidenum">
              <a:rPr lang="en-GB" smtClean="0"/>
              <a:t>9</a:t>
            </a:fld>
            <a:endParaRPr lang="en-GB"/>
          </a:p>
        </p:txBody>
      </p:sp>
    </p:spTree>
    <p:extLst>
      <p:ext uri="{BB962C8B-B14F-4D97-AF65-F5344CB8AC3E}">
        <p14:creationId xmlns:p14="http://schemas.microsoft.com/office/powerpoint/2010/main" val="22422438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10.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2.sv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4.svg"/><Relationship Id="rId7" Type="http://schemas.openxmlformats.org/officeDocument/2006/relationships/image" Target="../media/image8.svg"/><Relationship Id="rId2" Type="http://schemas.openxmlformats.org/officeDocument/2006/relationships/image" Target="../media/image13.png"/><Relationship Id="rId1" Type="http://schemas.openxmlformats.org/officeDocument/2006/relationships/slideMaster" Target="../slideMasters/slideMaster2.xml"/><Relationship Id="rId6" Type="http://schemas.openxmlformats.org/officeDocument/2006/relationships/image" Target="../media/image7.png"/><Relationship Id="rId11" Type="http://schemas.openxmlformats.org/officeDocument/2006/relationships/image" Target="../media/image10.svg"/><Relationship Id="rId5" Type="http://schemas.openxmlformats.org/officeDocument/2006/relationships/image" Target="../media/image6.svg"/><Relationship Id="rId10" Type="http://schemas.openxmlformats.org/officeDocument/2006/relationships/image" Target="../media/image9.png"/><Relationship Id="rId4" Type="http://schemas.openxmlformats.org/officeDocument/2006/relationships/image" Target="../media/image5.png"/><Relationship Id="rId9" Type="http://schemas.openxmlformats.org/officeDocument/2006/relationships/image" Target="../media/image4.sv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10.sv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4.svg"/><Relationship Id="rId7" Type="http://schemas.openxmlformats.org/officeDocument/2006/relationships/image" Target="../media/image6.svg"/><Relationship Id="rId2" Type="http://schemas.openxmlformats.org/officeDocument/2006/relationships/image" Target="../media/image13.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16.svg"/><Relationship Id="rId4" Type="http://schemas.openxmlformats.org/officeDocument/2006/relationships/image" Target="../media/image15.png"/><Relationship Id="rId9" Type="http://schemas.openxmlformats.org/officeDocument/2006/relationships/image" Target="../media/image18.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18.svg"/><Relationship Id="rId2" Type="http://schemas.openxmlformats.org/officeDocument/2006/relationships/image" Target="../media/image15.png"/><Relationship Id="rId1" Type="http://schemas.openxmlformats.org/officeDocument/2006/relationships/slideMaster" Target="../slideMasters/slideMaster2.xml"/><Relationship Id="rId6" Type="http://schemas.openxmlformats.org/officeDocument/2006/relationships/image" Target="../media/image17.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18.svg"/><Relationship Id="rId2" Type="http://schemas.openxmlformats.org/officeDocument/2006/relationships/image" Target="../media/image15.png"/><Relationship Id="rId1" Type="http://schemas.openxmlformats.org/officeDocument/2006/relationships/slideMaster" Target="../slideMasters/slideMaster2.xml"/><Relationship Id="rId6" Type="http://schemas.openxmlformats.org/officeDocument/2006/relationships/image" Target="../media/image17.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4.svg"/><Relationship Id="rId2" Type="http://schemas.openxmlformats.org/officeDocument/2006/relationships/image" Target="../media/image19.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18.svg"/><Relationship Id="rId2" Type="http://schemas.openxmlformats.org/officeDocument/2006/relationships/image" Target="../media/image15.png"/><Relationship Id="rId1" Type="http://schemas.openxmlformats.org/officeDocument/2006/relationships/slideMaster" Target="../slideMasters/slideMaster2.xml"/><Relationship Id="rId6" Type="http://schemas.openxmlformats.org/officeDocument/2006/relationships/image" Target="../media/image17.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DF649-4350-4A54-AA38-9E8E3B8BB85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D147F61-7C0D-414C-ACF8-D6F2E91DBCA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DDF9747-C9FC-4D6D-B028-543050DF8D26}"/>
              </a:ext>
            </a:extLst>
          </p:cNvPr>
          <p:cNvSpPr>
            <a:spLocks noGrp="1"/>
          </p:cNvSpPr>
          <p:nvPr>
            <p:ph type="dt" sz="half" idx="10"/>
          </p:nvPr>
        </p:nvSpPr>
        <p:spPr/>
        <p:txBody>
          <a:bodyPr/>
          <a:lstStyle/>
          <a:p>
            <a:fld id="{4410A536-BF3C-4655-AA01-AD7595D30446}" type="datetimeFigureOut">
              <a:rPr lang="en-GB" smtClean="0"/>
              <a:t>27/09/2023</a:t>
            </a:fld>
            <a:endParaRPr lang="en-GB"/>
          </a:p>
        </p:txBody>
      </p:sp>
      <p:sp>
        <p:nvSpPr>
          <p:cNvPr id="5" name="Footer Placeholder 4">
            <a:extLst>
              <a:ext uri="{FF2B5EF4-FFF2-40B4-BE49-F238E27FC236}">
                <a16:creationId xmlns:a16="http://schemas.microsoft.com/office/drawing/2014/main" id="{62FEA80E-DD59-4632-A1AA-C03DDB29DFC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12F6365-122B-4C95-BFC9-93997E5F7C02}"/>
              </a:ext>
            </a:extLst>
          </p:cNvPr>
          <p:cNvSpPr>
            <a:spLocks noGrp="1"/>
          </p:cNvSpPr>
          <p:nvPr>
            <p:ph type="sldNum" sz="quarter" idx="12"/>
          </p:nvPr>
        </p:nvSpPr>
        <p:spPr/>
        <p:txBody>
          <a:bodyPr/>
          <a:lstStyle/>
          <a:p>
            <a:fld id="{80F2478F-593B-4427-94E1-7AD9E1D5D72F}" type="slidenum">
              <a:rPr lang="en-GB" smtClean="0"/>
              <a:t>‹#›</a:t>
            </a:fld>
            <a:endParaRPr lang="en-GB"/>
          </a:p>
        </p:txBody>
      </p:sp>
    </p:spTree>
    <p:extLst>
      <p:ext uri="{BB962C8B-B14F-4D97-AF65-F5344CB8AC3E}">
        <p14:creationId xmlns:p14="http://schemas.microsoft.com/office/powerpoint/2010/main" val="34409323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7F6B8-6B6C-4603-9862-41D54A9A352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3D05DF6-7E61-41BD-A19B-EB679C2BAB4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EB85A83-C7EF-4DF8-AEC1-DDC7B9E0AA6A}"/>
              </a:ext>
            </a:extLst>
          </p:cNvPr>
          <p:cNvSpPr>
            <a:spLocks noGrp="1"/>
          </p:cNvSpPr>
          <p:nvPr>
            <p:ph type="dt" sz="half" idx="10"/>
          </p:nvPr>
        </p:nvSpPr>
        <p:spPr/>
        <p:txBody>
          <a:bodyPr/>
          <a:lstStyle/>
          <a:p>
            <a:fld id="{4410A536-BF3C-4655-AA01-AD7595D30446}" type="datetimeFigureOut">
              <a:rPr lang="en-GB" smtClean="0"/>
              <a:t>27/09/2023</a:t>
            </a:fld>
            <a:endParaRPr lang="en-GB"/>
          </a:p>
        </p:txBody>
      </p:sp>
      <p:sp>
        <p:nvSpPr>
          <p:cNvPr id="5" name="Footer Placeholder 4">
            <a:extLst>
              <a:ext uri="{FF2B5EF4-FFF2-40B4-BE49-F238E27FC236}">
                <a16:creationId xmlns:a16="http://schemas.microsoft.com/office/drawing/2014/main" id="{B37F94E9-6EFF-4D8A-AFFD-20F7419FD5B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C0B45E4-2E98-4A7C-905A-E8CFB06AB924}"/>
              </a:ext>
            </a:extLst>
          </p:cNvPr>
          <p:cNvSpPr>
            <a:spLocks noGrp="1"/>
          </p:cNvSpPr>
          <p:nvPr>
            <p:ph type="sldNum" sz="quarter" idx="12"/>
          </p:nvPr>
        </p:nvSpPr>
        <p:spPr/>
        <p:txBody>
          <a:bodyPr/>
          <a:lstStyle/>
          <a:p>
            <a:fld id="{80F2478F-593B-4427-94E1-7AD9E1D5D72F}" type="slidenum">
              <a:rPr lang="en-GB" smtClean="0"/>
              <a:t>‹#›</a:t>
            </a:fld>
            <a:endParaRPr lang="en-GB"/>
          </a:p>
        </p:txBody>
      </p:sp>
    </p:spTree>
    <p:extLst>
      <p:ext uri="{BB962C8B-B14F-4D97-AF65-F5344CB8AC3E}">
        <p14:creationId xmlns:p14="http://schemas.microsoft.com/office/powerpoint/2010/main" val="31034987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CF96E79-4A60-4258-808F-E60B6CD60FB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5CD1008-4F7C-4DD6-910B-387A75C468D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037C4CD-0034-4AA7-A18A-5F89C9F86898}"/>
              </a:ext>
            </a:extLst>
          </p:cNvPr>
          <p:cNvSpPr>
            <a:spLocks noGrp="1"/>
          </p:cNvSpPr>
          <p:nvPr>
            <p:ph type="dt" sz="half" idx="10"/>
          </p:nvPr>
        </p:nvSpPr>
        <p:spPr/>
        <p:txBody>
          <a:bodyPr/>
          <a:lstStyle/>
          <a:p>
            <a:fld id="{4410A536-BF3C-4655-AA01-AD7595D30446}" type="datetimeFigureOut">
              <a:rPr lang="en-GB" smtClean="0"/>
              <a:t>27/09/2023</a:t>
            </a:fld>
            <a:endParaRPr lang="en-GB"/>
          </a:p>
        </p:txBody>
      </p:sp>
      <p:sp>
        <p:nvSpPr>
          <p:cNvPr id="5" name="Footer Placeholder 4">
            <a:extLst>
              <a:ext uri="{FF2B5EF4-FFF2-40B4-BE49-F238E27FC236}">
                <a16:creationId xmlns:a16="http://schemas.microsoft.com/office/drawing/2014/main" id="{D4156BF1-CACD-4360-B6E0-3F25130D572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1F12474-8CDD-447C-945C-09A5C74A7A83}"/>
              </a:ext>
            </a:extLst>
          </p:cNvPr>
          <p:cNvSpPr>
            <a:spLocks noGrp="1"/>
          </p:cNvSpPr>
          <p:nvPr>
            <p:ph type="sldNum" sz="quarter" idx="12"/>
          </p:nvPr>
        </p:nvSpPr>
        <p:spPr/>
        <p:txBody>
          <a:bodyPr/>
          <a:lstStyle/>
          <a:p>
            <a:fld id="{80F2478F-593B-4427-94E1-7AD9E1D5D72F}" type="slidenum">
              <a:rPr lang="en-GB" smtClean="0"/>
              <a:t>‹#›</a:t>
            </a:fld>
            <a:endParaRPr lang="en-GB"/>
          </a:p>
        </p:txBody>
      </p:sp>
    </p:spTree>
    <p:extLst>
      <p:ext uri="{BB962C8B-B14F-4D97-AF65-F5344CB8AC3E}">
        <p14:creationId xmlns:p14="http://schemas.microsoft.com/office/powerpoint/2010/main" val="35454507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Section Slide (Image)">
    <p:bg>
      <p:bgPr>
        <a:solidFill>
          <a:schemeClr val="bg1"/>
        </a:solidFill>
        <a:effectLst/>
      </p:bgPr>
    </p:bg>
    <p:spTree>
      <p:nvGrpSpPr>
        <p:cNvPr id="1" name=""/>
        <p:cNvGrpSpPr/>
        <p:nvPr/>
      </p:nvGrpSpPr>
      <p:grpSpPr>
        <a:xfrm>
          <a:off x="0" y="0"/>
          <a:ext cx="0" cy="0"/>
          <a:chOff x="0" y="0"/>
          <a:chExt cx="0" cy="0"/>
        </a:xfrm>
      </p:grpSpPr>
      <p:sp>
        <p:nvSpPr>
          <p:cNvPr id="15" name="Picture Placeholder 8">
            <a:extLst>
              <a:ext uri="{FF2B5EF4-FFF2-40B4-BE49-F238E27FC236}">
                <a16:creationId xmlns:a16="http://schemas.microsoft.com/office/drawing/2014/main" id="{8B7242C6-E323-5146-A953-C7FB846917EF}"/>
              </a:ext>
            </a:extLst>
          </p:cNvPr>
          <p:cNvSpPr>
            <a:spLocks noGrp="1"/>
          </p:cNvSpPr>
          <p:nvPr>
            <p:ph type="pic" sz="quarter" idx="13" hasCustomPrompt="1"/>
          </p:nvPr>
        </p:nvSpPr>
        <p:spPr>
          <a:xfrm>
            <a:off x="4463865" y="687699"/>
            <a:ext cx="7152136" cy="4192681"/>
          </a:xfrm>
          <a:prstGeom prst="rect">
            <a:avLst/>
          </a:prstGeom>
        </p:spPr>
        <p:txBody>
          <a:bodyPr/>
          <a:lstStyle>
            <a:lvl1pPr>
              <a:defRPr>
                <a:solidFill>
                  <a:srgbClr val="746E64"/>
                </a:solidFill>
              </a:defRPr>
            </a:lvl1pPr>
          </a:lstStyle>
          <a:p>
            <a:r>
              <a:rPr lang="en-US" dirty="0"/>
              <a:t>		</a:t>
            </a:r>
          </a:p>
          <a:p>
            <a:endParaRPr lang="en-US" dirty="0"/>
          </a:p>
          <a:p>
            <a:endParaRPr lang="en-US" dirty="0"/>
          </a:p>
          <a:p>
            <a:endParaRPr lang="en-US" dirty="0"/>
          </a:p>
          <a:p>
            <a:endParaRPr lang="en-US" dirty="0"/>
          </a:p>
          <a:p>
            <a:endParaRPr lang="en-US" dirty="0"/>
          </a:p>
          <a:p>
            <a:endParaRPr lang="en-US" dirty="0"/>
          </a:p>
          <a:p>
            <a:r>
              <a:rPr lang="en-US" dirty="0"/>
              <a:t>		   Click icon to add picture</a:t>
            </a:r>
            <a:endParaRPr lang="en-GB" dirty="0"/>
          </a:p>
        </p:txBody>
      </p:sp>
      <p:sp>
        <p:nvSpPr>
          <p:cNvPr id="16" name="Content Placeholder 2">
            <a:extLst>
              <a:ext uri="{FF2B5EF4-FFF2-40B4-BE49-F238E27FC236}">
                <a16:creationId xmlns:a16="http://schemas.microsoft.com/office/drawing/2014/main" id="{1440E8CA-D1C4-7A4B-9C2A-10A296BB56C3}"/>
              </a:ext>
            </a:extLst>
          </p:cNvPr>
          <p:cNvSpPr>
            <a:spLocks noGrp="1"/>
          </p:cNvSpPr>
          <p:nvPr>
            <p:ph idx="1" hasCustomPrompt="1"/>
          </p:nvPr>
        </p:nvSpPr>
        <p:spPr>
          <a:xfrm>
            <a:off x="576006" y="687699"/>
            <a:ext cx="3350959" cy="4192681"/>
          </a:xfrm>
          <a:prstGeom prst="rect">
            <a:avLst/>
          </a:prstGeom>
        </p:spPr>
        <p:txBody>
          <a:bodyPr/>
          <a:lstStyle>
            <a:lvl1pPr>
              <a:lnSpc>
                <a:spcPts val="3600"/>
              </a:lnSpc>
              <a:defRPr sz="4000" b="0">
                <a:solidFill>
                  <a:srgbClr val="76BD22"/>
                </a:solidFill>
                <a:latin typeface="FS Maja" panose="02000503050000020004" pitchFamily="2" charset="77"/>
              </a:defRPr>
            </a:lvl1pPr>
            <a:lvl2pPr>
              <a:defRPr sz="2400">
                <a:solidFill>
                  <a:srgbClr val="746E64"/>
                </a:solidFill>
              </a:defRPr>
            </a:lvl2pPr>
            <a:lvl3pPr marL="287978" indent="-287978">
              <a:defRPr sz="2400">
                <a:solidFill>
                  <a:srgbClr val="746E64"/>
                </a:solidFill>
              </a:defRPr>
            </a:lvl3pPr>
            <a:lvl4pPr marL="527961" indent="-287978">
              <a:buFont typeface="Symbol" pitchFamily="18" charset="2"/>
              <a:buChar char=""/>
              <a:defRPr sz="2400">
                <a:solidFill>
                  <a:srgbClr val="746E64"/>
                </a:solidFill>
              </a:defRPr>
            </a:lvl4pPr>
            <a:lvl5pPr>
              <a:defRPr sz="2400">
                <a:solidFill>
                  <a:srgbClr val="746E64"/>
                </a:solidFill>
              </a:defRPr>
            </a:lvl5pPr>
          </a:lstStyle>
          <a:p>
            <a:pPr lvl="0"/>
            <a:r>
              <a:rPr lang="en-GB" noProof="0" dirty="0"/>
              <a:t>CLICK TO EDIT MASTER TITLE STYLE</a:t>
            </a:r>
          </a:p>
          <a:p>
            <a:pPr lvl="1"/>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pic>
        <p:nvPicPr>
          <p:cNvPr id="6" name="Graphic 5">
            <a:extLst>
              <a:ext uri="{FF2B5EF4-FFF2-40B4-BE49-F238E27FC236}">
                <a16:creationId xmlns:a16="http://schemas.microsoft.com/office/drawing/2014/main" id="{613B3F98-99BB-0C4D-9FFE-57FE7A39D37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928" y="5401733"/>
            <a:ext cx="12218894" cy="1456267"/>
          </a:xfrm>
          <a:prstGeom prst="rect">
            <a:avLst/>
          </a:prstGeom>
        </p:spPr>
      </p:pic>
      <p:pic>
        <p:nvPicPr>
          <p:cNvPr id="7" name="Graphic 6">
            <a:extLst>
              <a:ext uri="{FF2B5EF4-FFF2-40B4-BE49-F238E27FC236}">
                <a16:creationId xmlns:a16="http://schemas.microsoft.com/office/drawing/2014/main" id="{70FB1A31-17CC-2D46-B6F5-713426E0D52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53839" y="6091883"/>
            <a:ext cx="2751487" cy="244764"/>
          </a:xfrm>
          <a:prstGeom prst="rect">
            <a:avLst/>
          </a:prstGeom>
        </p:spPr>
      </p:pic>
    </p:spTree>
    <p:extLst>
      <p:ext uri="{BB962C8B-B14F-4D97-AF65-F5344CB8AC3E}">
        <p14:creationId xmlns:p14="http://schemas.microsoft.com/office/powerpoint/2010/main" val="14588489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Title Slide (No Image)">
    <p:bg>
      <p:bgPr>
        <a:solidFill>
          <a:srgbClr val="006938"/>
        </a:solidFill>
        <a:effectLst/>
      </p:bgPr>
    </p:bg>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279B07D2-753D-4B45-864F-82EF7C523B9E}"/>
              </a:ext>
            </a:extLst>
          </p:cNvPr>
          <p:cNvSpPr>
            <a:spLocks noGrp="1"/>
          </p:cNvSpPr>
          <p:nvPr>
            <p:ph type="title" hasCustomPrompt="1"/>
          </p:nvPr>
        </p:nvSpPr>
        <p:spPr>
          <a:xfrm>
            <a:off x="576000" y="1594053"/>
            <a:ext cx="11040000" cy="3298017"/>
          </a:xfrm>
          <a:prstGeom prst="rect">
            <a:avLst/>
          </a:prstGeom>
        </p:spPr>
        <p:txBody>
          <a:bodyPr/>
          <a:lstStyle>
            <a:lvl1pPr>
              <a:lnSpc>
                <a:spcPts val="8000"/>
              </a:lnSpc>
              <a:defRPr sz="8800" b="0">
                <a:solidFill>
                  <a:schemeClr val="bg1"/>
                </a:solidFill>
                <a:latin typeface="FS Maja" panose="02000503050000020004" pitchFamily="2" charset="77"/>
              </a:defRPr>
            </a:lvl1pPr>
          </a:lstStyle>
          <a:p>
            <a:r>
              <a:rPr lang="en-GB" noProof="0" dirty="0"/>
              <a:t>CLICK TO EDIT MASTER TITLE STYLE</a:t>
            </a:r>
          </a:p>
        </p:txBody>
      </p:sp>
      <p:pic>
        <p:nvPicPr>
          <p:cNvPr id="20" name="Graphic 19">
            <a:extLst>
              <a:ext uri="{FF2B5EF4-FFF2-40B4-BE49-F238E27FC236}">
                <a16:creationId xmlns:a16="http://schemas.microsoft.com/office/drawing/2014/main" id="{5BE1E731-2D0C-BC4E-BF10-84217E6FC27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928" y="5401733"/>
            <a:ext cx="12218894" cy="1456267"/>
          </a:xfrm>
          <a:prstGeom prst="rect">
            <a:avLst/>
          </a:prstGeom>
        </p:spPr>
      </p:pic>
      <p:grpSp>
        <p:nvGrpSpPr>
          <p:cNvPr id="21" name="Group 20">
            <a:extLst>
              <a:ext uri="{FF2B5EF4-FFF2-40B4-BE49-F238E27FC236}">
                <a16:creationId xmlns:a16="http://schemas.microsoft.com/office/drawing/2014/main" id="{3F9A9716-94B0-9041-9308-1ED69A0B9BAE}"/>
              </a:ext>
            </a:extLst>
          </p:cNvPr>
          <p:cNvGrpSpPr/>
          <p:nvPr/>
        </p:nvGrpSpPr>
        <p:grpSpPr>
          <a:xfrm>
            <a:off x="9276596" y="5914640"/>
            <a:ext cx="2928730" cy="599251"/>
            <a:chOff x="9263270" y="4003518"/>
            <a:chExt cx="2928730" cy="599251"/>
          </a:xfrm>
        </p:grpSpPr>
        <p:pic>
          <p:nvPicPr>
            <p:cNvPr id="25" name="Graphic 24">
              <a:extLst>
                <a:ext uri="{FF2B5EF4-FFF2-40B4-BE49-F238E27FC236}">
                  <a16:creationId xmlns:a16="http://schemas.microsoft.com/office/drawing/2014/main" id="{6C52F144-A53C-E640-99A1-A780A74422E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263270" y="4003518"/>
              <a:ext cx="2928730" cy="599251"/>
            </a:xfrm>
            <a:prstGeom prst="rect">
              <a:avLst/>
            </a:prstGeom>
          </p:spPr>
        </p:pic>
        <p:pic>
          <p:nvPicPr>
            <p:cNvPr id="26" name="Graphic 25">
              <a:extLst>
                <a:ext uri="{FF2B5EF4-FFF2-40B4-BE49-F238E27FC236}">
                  <a16:creationId xmlns:a16="http://schemas.microsoft.com/office/drawing/2014/main" id="{FAF7C8C1-B13D-E74E-9043-E5D51C143D6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440513" y="4180761"/>
              <a:ext cx="2751487" cy="244764"/>
            </a:xfrm>
            <a:prstGeom prst="rect">
              <a:avLst/>
            </a:prstGeom>
          </p:spPr>
        </p:pic>
      </p:grpSp>
      <p:pic>
        <p:nvPicPr>
          <p:cNvPr id="27" name="Graphic 26">
            <a:extLst>
              <a:ext uri="{FF2B5EF4-FFF2-40B4-BE49-F238E27FC236}">
                <a16:creationId xmlns:a16="http://schemas.microsoft.com/office/drawing/2014/main" id="{EC59003E-9169-C643-97DB-6D70D74F8E2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261481" y="509662"/>
            <a:ext cx="2370452" cy="589933"/>
          </a:xfrm>
          <a:prstGeom prst="rect">
            <a:avLst/>
          </a:prstGeom>
        </p:spPr>
      </p:pic>
      <p:sp>
        <p:nvSpPr>
          <p:cNvPr id="9" name="Text Placeholder 2">
            <a:extLst>
              <a:ext uri="{FF2B5EF4-FFF2-40B4-BE49-F238E27FC236}">
                <a16:creationId xmlns:a16="http://schemas.microsoft.com/office/drawing/2014/main" id="{1EA96CBE-EEBF-B44D-A4AA-D6FBAABA9BD3}"/>
              </a:ext>
            </a:extLst>
          </p:cNvPr>
          <p:cNvSpPr>
            <a:spLocks noGrp="1"/>
          </p:cNvSpPr>
          <p:nvPr>
            <p:ph type="body" sz="quarter" idx="11" hasCustomPrompt="1"/>
          </p:nvPr>
        </p:nvSpPr>
        <p:spPr>
          <a:xfrm>
            <a:off x="576000" y="5914640"/>
            <a:ext cx="8257104" cy="586688"/>
          </a:xfrm>
          <a:prstGeom prst="rect">
            <a:avLst/>
          </a:prstGeom>
        </p:spPr>
        <p:txBody>
          <a:bodyPr/>
          <a:lstStyle>
            <a:lvl1pPr>
              <a:lnSpc>
                <a:spcPts val="2000"/>
              </a:lnSpc>
              <a:spcAft>
                <a:spcPts val="0"/>
              </a:spcAft>
              <a:defRPr sz="2000" b="0">
                <a:solidFill>
                  <a:srgbClr val="006938"/>
                </a:solidFill>
                <a:latin typeface="FS Maja" panose="02000503050000020004" pitchFamily="2" charset="77"/>
              </a:defRPr>
            </a:lvl1pPr>
          </a:lstStyle>
          <a:p>
            <a:r>
              <a:rPr lang="en-US" dirty="0"/>
              <a:t>CLICK TO EDIT MASTER SUBTITLE STYLE</a:t>
            </a:r>
          </a:p>
          <a:p>
            <a:endParaRPr lang="en-US" dirty="0"/>
          </a:p>
          <a:p>
            <a:endParaRPr lang="en-US" dirty="0"/>
          </a:p>
        </p:txBody>
      </p:sp>
    </p:spTree>
    <p:extLst>
      <p:ext uri="{BB962C8B-B14F-4D97-AF65-F5344CB8AC3E}">
        <p14:creationId xmlns:p14="http://schemas.microsoft.com/office/powerpoint/2010/main" val="31332448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_Section Slide (Image)">
    <p:bg>
      <p:bgPr>
        <a:solidFill>
          <a:srgbClr val="F2B226"/>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613B3F98-99BB-0C4D-9FFE-57FE7A39D37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928" y="5401733"/>
            <a:ext cx="12218894" cy="1456267"/>
          </a:xfrm>
          <a:prstGeom prst="rect">
            <a:avLst/>
          </a:prstGeom>
        </p:spPr>
      </p:pic>
      <p:pic>
        <p:nvPicPr>
          <p:cNvPr id="7" name="Graphic 6">
            <a:extLst>
              <a:ext uri="{FF2B5EF4-FFF2-40B4-BE49-F238E27FC236}">
                <a16:creationId xmlns:a16="http://schemas.microsoft.com/office/drawing/2014/main" id="{70FB1A31-17CC-2D46-B6F5-713426E0D52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53839" y="6091883"/>
            <a:ext cx="2751487" cy="244764"/>
          </a:xfrm>
          <a:prstGeom prst="rect">
            <a:avLst/>
          </a:prstGeom>
        </p:spPr>
      </p:pic>
      <p:pic>
        <p:nvPicPr>
          <p:cNvPr id="8" name="Graphic 7">
            <a:extLst>
              <a:ext uri="{FF2B5EF4-FFF2-40B4-BE49-F238E27FC236}">
                <a16:creationId xmlns:a16="http://schemas.microsoft.com/office/drawing/2014/main" id="{81A9C9A0-37A6-C447-B8E1-A96AD5485C5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flipV="1">
            <a:off x="-17934" y="1"/>
            <a:ext cx="12218895" cy="1456266"/>
          </a:xfrm>
          <a:prstGeom prst="rect">
            <a:avLst/>
          </a:prstGeom>
        </p:spPr>
      </p:pic>
      <p:pic>
        <p:nvPicPr>
          <p:cNvPr id="9" name="Graphic 8">
            <a:extLst>
              <a:ext uri="{FF2B5EF4-FFF2-40B4-BE49-F238E27FC236}">
                <a16:creationId xmlns:a16="http://schemas.microsoft.com/office/drawing/2014/main" id="{A25CA592-2D21-654A-877A-A6C0F970977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5565" y="2146417"/>
            <a:ext cx="11340869" cy="1945274"/>
          </a:xfrm>
          <a:prstGeom prst="rect">
            <a:avLst/>
          </a:prstGeom>
        </p:spPr>
      </p:pic>
    </p:spTree>
    <p:extLst>
      <p:ext uri="{BB962C8B-B14F-4D97-AF65-F5344CB8AC3E}">
        <p14:creationId xmlns:p14="http://schemas.microsoft.com/office/powerpoint/2010/main" val="2225046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Slide (No Image)">
    <p:bg>
      <p:bgPr>
        <a:solidFill>
          <a:srgbClr val="006938"/>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D70656D5-20EE-D048-AF56-95FCDC3738C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46" y="0"/>
            <a:ext cx="12192000" cy="6358467"/>
          </a:xfrm>
          <a:prstGeom prst="rect">
            <a:avLst/>
          </a:prstGeom>
        </p:spPr>
      </p:pic>
      <p:sp>
        <p:nvSpPr>
          <p:cNvPr id="24" name="Title 1">
            <a:extLst>
              <a:ext uri="{FF2B5EF4-FFF2-40B4-BE49-F238E27FC236}">
                <a16:creationId xmlns:a16="http://schemas.microsoft.com/office/drawing/2014/main" id="{279B07D2-753D-4B45-864F-82EF7C523B9E}"/>
              </a:ext>
            </a:extLst>
          </p:cNvPr>
          <p:cNvSpPr>
            <a:spLocks noGrp="1"/>
          </p:cNvSpPr>
          <p:nvPr>
            <p:ph type="title" hasCustomPrompt="1"/>
          </p:nvPr>
        </p:nvSpPr>
        <p:spPr>
          <a:xfrm>
            <a:off x="576000" y="1594053"/>
            <a:ext cx="11040000" cy="3298017"/>
          </a:xfrm>
          <a:prstGeom prst="rect">
            <a:avLst/>
          </a:prstGeom>
        </p:spPr>
        <p:txBody>
          <a:bodyPr/>
          <a:lstStyle>
            <a:lvl1pPr>
              <a:lnSpc>
                <a:spcPts val="8000"/>
              </a:lnSpc>
              <a:defRPr sz="8800" b="0">
                <a:solidFill>
                  <a:schemeClr val="bg1"/>
                </a:solidFill>
                <a:latin typeface="FS Maja" panose="02000503050000020004" pitchFamily="2" charset="77"/>
              </a:defRPr>
            </a:lvl1pPr>
          </a:lstStyle>
          <a:p>
            <a:r>
              <a:rPr lang="en-GB" noProof="0" dirty="0"/>
              <a:t>CLICK TO EDIT MASTER TITLE STYLE</a:t>
            </a:r>
          </a:p>
        </p:txBody>
      </p:sp>
      <p:pic>
        <p:nvPicPr>
          <p:cNvPr id="20" name="Graphic 19">
            <a:extLst>
              <a:ext uri="{FF2B5EF4-FFF2-40B4-BE49-F238E27FC236}">
                <a16:creationId xmlns:a16="http://schemas.microsoft.com/office/drawing/2014/main" id="{5BE1E731-2D0C-BC4E-BF10-84217E6FC27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7928" y="5401733"/>
            <a:ext cx="12218894" cy="1456267"/>
          </a:xfrm>
          <a:prstGeom prst="rect">
            <a:avLst/>
          </a:prstGeom>
        </p:spPr>
      </p:pic>
      <p:grpSp>
        <p:nvGrpSpPr>
          <p:cNvPr id="21" name="Group 20">
            <a:extLst>
              <a:ext uri="{FF2B5EF4-FFF2-40B4-BE49-F238E27FC236}">
                <a16:creationId xmlns:a16="http://schemas.microsoft.com/office/drawing/2014/main" id="{3F9A9716-94B0-9041-9308-1ED69A0B9BAE}"/>
              </a:ext>
            </a:extLst>
          </p:cNvPr>
          <p:cNvGrpSpPr/>
          <p:nvPr/>
        </p:nvGrpSpPr>
        <p:grpSpPr>
          <a:xfrm>
            <a:off x="9276596" y="5914640"/>
            <a:ext cx="2928730" cy="599251"/>
            <a:chOff x="9263270" y="4003518"/>
            <a:chExt cx="2928730" cy="599251"/>
          </a:xfrm>
        </p:grpSpPr>
        <p:pic>
          <p:nvPicPr>
            <p:cNvPr id="25" name="Graphic 24">
              <a:extLst>
                <a:ext uri="{FF2B5EF4-FFF2-40B4-BE49-F238E27FC236}">
                  <a16:creationId xmlns:a16="http://schemas.microsoft.com/office/drawing/2014/main" id="{6C52F144-A53C-E640-99A1-A780A74422E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263270" y="4003518"/>
              <a:ext cx="2928730" cy="599251"/>
            </a:xfrm>
            <a:prstGeom prst="rect">
              <a:avLst/>
            </a:prstGeom>
          </p:spPr>
        </p:pic>
        <p:pic>
          <p:nvPicPr>
            <p:cNvPr id="26" name="Graphic 25">
              <a:extLst>
                <a:ext uri="{FF2B5EF4-FFF2-40B4-BE49-F238E27FC236}">
                  <a16:creationId xmlns:a16="http://schemas.microsoft.com/office/drawing/2014/main" id="{FAF7C8C1-B13D-E74E-9043-E5D51C143D6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440513" y="4180761"/>
              <a:ext cx="2751487" cy="244764"/>
            </a:xfrm>
            <a:prstGeom prst="rect">
              <a:avLst/>
            </a:prstGeom>
          </p:spPr>
        </p:pic>
      </p:grpSp>
      <p:pic>
        <p:nvPicPr>
          <p:cNvPr id="27" name="Graphic 26">
            <a:extLst>
              <a:ext uri="{FF2B5EF4-FFF2-40B4-BE49-F238E27FC236}">
                <a16:creationId xmlns:a16="http://schemas.microsoft.com/office/drawing/2014/main" id="{EC59003E-9169-C643-97DB-6D70D74F8E2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261481" y="509662"/>
            <a:ext cx="2370452" cy="589933"/>
          </a:xfrm>
          <a:prstGeom prst="rect">
            <a:avLst/>
          </a:prstGeom>
        </p:spPr>
      </p:pic>
      <p:sp>
        <p:nvSpPr>
          <p:cNvPr id="9" name="Text Placeholder 2">
            <a:extLst>
              <a:ext uri="{FF2B5EF4-FFF2-40B4-BE49-F238E27FC236}">
                <a16:creationId xmlns:a16="http://schemas.microsoft.com/office/drawing/2014/main" id="{1EA96CBE-EEBF-B44D-A4AA-D6FBAABA9BD3}"/>
              </a:ext>
            </a:extLst>
          </p:cNvPr>
          <p:cNvSpPr>
            <a:spLocks noGrp="1"/>
          </p:cNvSpPr>
          <p:nvPr>
            <p:ph type="body" sz="quarter" idx="11" hasCustomPrompt="1"/>
          </p:nvPr>
        </p:nvSpPr>
        <p:spPr>
          <a:xfrm>
            <a:off x="576000" y="5914640"/>
            <a:ext cx="8257104" cy="586688"/>
          </a:xfrm>
          <a:prstGeom prst="rect">
            <a:avLst/>
          </a:prstGeom>
        </p:spPr>
        <p:txBody>
          <a:bodyPr/>
          <a:lstStyle>
            <a:lvl1pPr>
              <a:lnSpc>
                <a:spcPts val="2000"/>
              </a:lnSpc>
              <a:spcAft>
                <a:spcPts val="0"/>
              </a:spcAft>
              <a:defRPr sz="2000" b="0">
                <a:solidFill>
                  <a:srgbClr val="006938"/>
                </a:solidFill>
                <a:latin typeface="FS Maja" panose="02000503050000020004" pitchFamily="2" charset="77"/>
              </a:defRPr>
            </a:lvl1pPr>
          </a:lstStyle>
          <a:p>
            <a:r>
              <a:rPr lang="en-US" dirty="0"/>
              <a:t>CLICK TO EDIT MASTER SUBTITLE STYLE</a:t>
            </a:r>
          </a:p>
          <a:p>
            <a:endParaRPr lang="en-US" dirty="0"/>
          </a:p>
          <a:p>
            <a:endParaRPr lang="en-US" dirty="0"/>
          </a:p>
        </p:txBody>
      </p:sp>
    </p:spTree>
    <p:extLst>
      <p:ext uri="{BB962C8B-B14F-4D97-AF65-F5344CB8AC3E}">
        <p14:creationId xmlns:p14="http://schemas.microsoft.com/office/powerpoint/2010/main" val="15898984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_Title Slide (No Image)">
    <p:bg>
      <p:bgPr>
        <a:solidFill>
          <a:srgbClr val="006938"/>
        </a:solidFill>
        <a:effectLst/>
      </p:bgPr>
    </p:bg>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279B07D2-753D-4B45-864F-82EF7C523B9E}"/>
              </a:ext>
            </a:extLst>
          </p:cNvPr>
          <p:cNvSpPr>
            <a:spLocks noGrp="1"/>
          </p:cNvSpPr>
          <p:nvPr>
            <p:ph type="title" hasCustomPrompt="1"/>
          </p:nvPr>
        </p:nvSpPr>
        <p:spPr>
          <a:xfrm>
            <a:off x="576000" y="1594053"/>
            <a:ext cx="11040000" cy="3298017"/>
          </a:xfrm>
          <a:prstGeom prst="rect">
            <a:avLst/>
          </a:prstGeom>
        </p:spPr>
        <p:txBody>
          <a:bodyPr/>
          <a:lstStyle>
            <a:lvl1pPr>
              <a:lnSpc>
                <a:spcPts val="8000"/>
              </a:lnSpc>
              <a:defRPr sz="8800" b="0">
                <a:solidFill>
                  <a:schemeClr val="bg1"/>
                </a:solidFill>
                <a:latin typeface="FS Maja" panose="02000503050000020004" pitchFamily="2" charset="77"/>
              </a:defRPr>
            </a:lvl1pPr>
          </a:lstStyle>
          <a:p>
            <a:r>
              <a:rPr lang="en-GB" noProof="0" dirty="0"/>
              <a:t>CLICK TO EDIT MASTER TITLE STYLE</a:t>
            </a:r>
          </a:p>
        </p:txBody>
      </p:sp>
      <p:pic>
        <p:nvPicPr>
          <p:cNvPr id="20" name="Graphic 19">
            <a:extLst>
              <a:ext uri="{FF2B5EF4-FFF2-40B4-BE49-F238E27FC236}">
                <a16:creationId xmlns:a16="http://schemas.microsoft.com/office/drawing/2014/main" id="{5BE1E731-2D0C-BC4E-BF10-84217E6FC27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928" y="5401733"/>
            <a:ext cx="12218894" cy="1456267"/>
          </a:xfrm>
          <a:prstGeom prst="rect">
            <a:avLst/>
          </a:prstGeom>
        </p:spPr>
      </p:pic>
      <p:grpSp>
        <p:nvGrpSpPr>
          <p:cNvPr id="21" name="Group 20">
            <a:extLst>
              <a:ext uri="{FF2B5EF4-FFF2-40B4-BE49-F238E27FC236}">
                <a16:creationId xmlns:a16="http://schemas.microsoft.com/office/drawing/2014/main" id="{3F9A9716-94B0-9041-9308-1ED69A0B9BAE}"/>
              </a:ext>
            </a:extLst>
          </p:cNvPr>
          <p:cNvGrpSpPr/>
          <p:nvPr/>
        </p:nvGrpSpPr>
        <p:grpSpPr>
          <a:xfrm>
            <a:off x="9276596" y="5914640"/>
            <a:ext cx="2928730" cy="599251"/>
            <a:chOff x="9263270" y="4003518"/>
            <a:chExt cx="2928730" cy="599251"/>
          </a:xfrm>
        </p:grpSpPr>
        <p:pic>
          <p:nvPicPr>
            <p:cNvPr id="25" name="Graphic 24">
              <a:extLst>
                <a:ext uri="{FF2B5EF4-FFF2-40B4-BE49-F238E27FC236}">
                  <a16:creationId xmlns:a16="http://schemas.microsoft.com/office/drawing/2014/main" id="{6C52F144-A53C-E640-99A1-A780A74422E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263270" y="4003518"/>
              <a:ext cx="2928730" cy="599251"/>
            </a:xfrm>
            <a:prstGeom prst="rect">
              <a:avLst/>
            </a:prstGeom>
          </p:spPr>
        </p:pic>
        <p:pic>
          <p:nvPicPr>
            <p:cNvPr id="26" name="Graphic 25">
              <a:extLst>
                <a:ext uri="{FF2B5EF4-FFF2-40B4-BE49-F238E27FC236}">
                  <a16:creationId xmlns:a16="http://schemas.microsoft.com/office/drawing/2014/main" id="{FAF7C8C1-B13D-E74E-9043-E5D51C143D6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440513" y="4180761"/>
              <a:ext cx="2751487" cy="244764"/>
            </a:xfrm>
            <a:prstGeom prst="rect">
              <a:avLst/>
            </a:prstGeom>
          </p:spPr>
        </p:pic>
      </p:grpSp>
      <p:pic>
        <p:nvPicPr>
          <p:cNvPr id="27" name="Graphic 26">
            <a:extLst>
              <a:ext uri="{FF2B5EF4-FFF2-40B4-BE49-F238E27FC236}">
                <a16:creationId xmlns:a16="http://schemas.microsoft.com/office/drawing/2014/main" id="{EC59003E-9169-C643-97DB-6D70D74F8E2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261481" y="509662"/>
            <a:ext cx="2370452" cy="589933"/>
          </a:xfrm>
          <a:prstGeom prst="rect">
            <a:avLst/>
          </a:prstGeom>
        </p:spPr>
      </p:pic>
      <p:sp>
        <p:nvSpPr>
          <p:cNvPr id="9" name="Text Placeholder 2">
            <a:extLst>
              <a:ext uri="{FF2B5EF4-FFF2-40B4-BE49-F238E27FC236}">
                <a16:creationId xmlns:a16="http://schemas.microsoft.com/office/drawing/2014/main" id="{1EA96CBE-EEBF-B44D-A4AA-D6FBAABA9BD3}"/>
              </a:ext>
            </a:extLst>
          </p:cNvPr>
          <p:cNvSpPr>
            <a:spLocks noGrp="1"/>
          </p:cNvSpPr>
          <p:nvPr>
            <p:ph type="body" sz="quarter" idx="11" hasCustomPrompt="1"/>
          </p:nvPr>
        </p:nvSpPr>
        <p:spPr>
          <a:xfrm>
            <a:off x="576000" y="5914640"/>
            <a:ext cx="8257104" cy="586688"/>
          </a:xfrm>
          <a:prstGeom prst="rect">
            <a:avLst/>
          </a:prstGeom>
        </p:spPr>
        <p:txBody>
          <a:bodyPr/>
          <a:lstStyle>
            <a:lvl1pPr>
              <a:lnSpc>
                <a:spcPts val="2000"/>
              </a:lnSpc>
              <a:spcAft>
                <a:spcPts val="0"/>
              </a:spcAft>
              <a:defRPr sz="2000" b="0">
                <a:solidFill>
                  <a:srgbClr val="006938"/>
                </a:solidFill>
                <a:latin typeface="FS Maja" panose="02000503050000020004" pitchFamily="2" charset="77"/>
              </a:defRPr>
            </a:lvl1pPr>
          </a:lstStyle>
          <a:p>
            <a:r>
              <a:rPr lang="en-US" dirty="0"/>
              <a:t>CLICK TO EDIT MASTER SUBTITLE STYLE</a:t>
            </a:r>
          </a:p>
          <a:p>
            <a:endParaRPr lang="en-US" dirty="0"/>
          </a:p>
          <a:p>
            <a:endParaRPr lang="en-US" dirty="0"/>
          </a:p>
        </p:txBody>
      </p:sp>
    </p:spTree>
    <p:extLst>
      <p:ext uri="{BB962C8B-B14F-4D97-AF65-F5344CB8AC3E}">
        <p14:creationId xmlns:p14="http://schemas.microsoft.com/office/powerpoint/2010/main" val="33157251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ection Slide (No Image)">
    <p:bg>
      <p:bgPr>
        <a:solidFill>
          <a:srgbClr val="006938"/>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CC706068-D008-AA44-B682-22074A5A57B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46" y="0"/>
            <a:ext cx="12192000" cy="6358467"/>
          </a:xfrm>
          <a:prstGeom prst="rect">
            <a:avLst/>
          </a:prstGeom>
        </p:spPr>
      </p:pic>
      <p:sp>
        <p:nvSpPr>
          <p:cNvPr id="2" name="Title 1"/>
          <p:cNvSpPr>
            <a:spLocks noGrp="1"/>
          </p:cNvSpPr>
          <p:nvPr>
            <p:ph type="title" hasCustomPrompt="1"/>
          </p:nvPr>
        </p:nvSpPr>
        <p:spPr>
          <a:xfrm>
            <a:off x="576000" y="624233"/>
            <a:ext cx="11040000" cy="1035251"/>
          </a:xfrm>
          <a:prstGeom prst="rect">
            <a:avLst/>
          </a:prstGeom>
        </p:spPr>
        <p:txBody>
          <a:bodyPr/>
          <a:lstStyle>
            <a:lvl1pPr>
              <a:defRPr b="0">
                <a:solidFill>
                  <a:schemeClr val="bg1"/>
                </a:solidFill>
                <a:latin typeface="FS Maja" panose="02000503050000020004" pitchFamily="2" charset="77"/>
              </a:defRPr>
            </a:lvl1pPr>
          </a:lstStyle>
          <a:p>
            <a:r>
              <a:rPr lang="en-GB" noProof="0" dirty="0"/>
              <a:t>CLICK TO EDIT MASTER TITLE STYLE</a:t>
            </a:r>
          </a:p>
        </p:txBody>
      </p:sp>
      <p:sp>
        <p:nvSpPr>
          <p:cNvPr id="3" name="Content Placeholder 2"/>
          <p:cNvSpPr>
            <a:spLocks noGrp="1"/>
          </p:cNvSpPr>
          <p:nvPr>
            <p:ph idx="1"/>
          </p:nvPr>
        </p:nvSpPr>
        <p:spPr>
          <a:xfrm>
            <a:off x="576000" y="1685335"/>
            <a:ext cx="11040000" cy="3195045"/>
          </a:xfrm>
          <a:prstGeom prst="rect">
            <a:avLst/>
          </a:prstGeom>
        </p:spPr>
        <p:txBody>
          <a:bodyPr/>
          <a:lstStyle>
            <a:lvl1pPr>
              <a:defRPr sz="2400">
                <a:solidFill>
                  <a:schemeClr val="bg1"/>
                </a:solidFill>
              </a:defRPr>
            </a:lvl1pPr>
            <a:lvl2pPr>
              <a:defRPr sz="2400">
                <a:solidFill>
                  <a:schemeClr val="bg1"/>
                </a:solidFill>
              </a:defRPr>
            </a:lvl2pPr>
            <a:lvl3pPr marL="287978" indent="-287978">
              <a:defRPr sz="2400">
                <a:solidFill>
                  <a:schemeClr val="bg1"/>
                </a:solidFill>
              </a:defRPr>
            </a:lvl3pPr>
            <a:lvl4pPr marL="527961" indent="-287978">
              <a:buFont typeface="Symbol" pitchFamily="18" charset="2"/>
              <a:buChar char=""/>
              <a:defRPr sz="2400">
                <a:solidFill>
                  <a:schemeClr val="bg1"/>
                </a:solidFill>
              </a:defRPr>
            </a:lvl4pPr>
            <a:lvl5pPr>
              <a:defRPr sz="24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pic>
        <p:nvPicPr>
          <p:cNvPr id="8" name="Graphic 7">
            <a:extLst>
              <a:ext uri="{FF2B5EF4-FFF2-40B4-BE49-F238E27FC236}">
                <a16:creationId xmlns:a16="http://schemas.microsoft.com/office/drawing/2014/main" id="{204AA620-105C-094E-8C72-F24CD9B21D0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 y="997283"/>
            <a:ext cx="11712449" cy="353815"/>
          </a:xfrm>
          <a:prstGeom prst="rect">
            <a:avLst/>
          </a:prstGeom>
        </p:spPr>
      </p:pic>
      <p:pic>
        <p:nvPicPr>
          <p:cNvPr id="9" name="Graphic 8">
            <a:extLst>
              <a:ext uri="{FF2B5EF4-FFF2-40B4-BE49-F238E27FC236}">
                <a16:creationId xmlns:a16="http://schemas.microsoft.com/office/drawing/2014/main" id="{81003588-BF61-124F-A5C7-44C954DDEB4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7928" y="5401733"/>
            <a:ext cx="12218894" cy="1456267"/>
          </a:xfrm>
          <a:prstGeom prst="rect">
            <a:avLst/>
          </a:prstGeom>
        </p:spPr>
      </p:pic>
      <p:pic>
        <p:nvPicPr>
          <p:cNvPr id="13" name="Graphic 12">
            <a:extLst>
              <a:ext uri="{FF2B5EF4-FFF2-40B4-BE49-F238E27FC236}">
                <a16:creationId xmlns:a16="http://schemas.microsoft.com/office/drawing/2014/main" id="{77755060-89DF-404B-A99D-DB9ED86FEC0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453839" y="6091883"/>
            <a:ext cx="2751487" cy="244764"/>
          </a:xfrm>
          <a:prstGeom prst="rect">
            <a:avLst/>
          </a:prstGeom>
        </p:spPr>
      </p:pic>
    </p:spTree>
    <p:extLst>
      <p:ext uri="{BB962C8B-B14F-4D97-AF65-F5344CB8AC3E}">
        <p14:creationId xmlns:p14="http://schemas.microsoft.com/office/powerpoint/2010/main" val="5752327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4_Section Slide (No Image)">
    <p:bg>
      <p:bgPr>
        <a:solidFill>
          <a:srgbClr val="00693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6000" y="624233"/>
            <a:ext cx="11040000" cy="1035251"/>
          </a:xfrm>
          <a:prstGeom prst="rect">
            <a:avLst/>
          </a:prstGeom>
        </p:spPr>
        <p:txBody>
          <a:bodyPr/>
          <a:lstStyle>
            <a:lvl1pPr>
              <a:defRPr b="0">
                <a:solidFill>
                  <a:schemeClr val="bg1"/>
                </a:solidFill>
                <a:latin typeface="FS Maja" panose="02000503050000020004" pitchFamily="2" charset="77"/>
              </a:defRPr>
            </a:lvl1pPr>
          </a:lstStyle>
          <a:p>
            <a:r>
              <a:rPr lang="en-GB" noProof="0" dirty="0"/>
              <a:t>CLICK TO EDIT MASTER TITLE STYLE</a:t>
            </a:r>
          </a:p>
        </p:txBody>
      </p:sp>
      <p:sp>
        <p:nvSpPr>
          <p:cNvPr id="3" name="Content Placeholder 2"/>
          <p:cNvSpPr>
            <a:spLocks noGrp="1"/>
          </p:cNvSpPr>
          <p:nvPr>
            <p:ph idx="1"/>
          </p:nvPr>
        </p:nvSpPr>
        <p:spPr>
          <a:xfrm>
            <a:off x="576000" y="1685335"/>
            <a:ext cx="11040000" cy="3195045"/>
          </a:xfrm>
          <a:prstGeom prst="rect">
            <a:avLst/>
          </a:prstGeom>
        </p:spPr>
        <p:txBody>
          <a:bodyPr/>
          <a:lstStyle>
            <a:lvl1pPr>
              <a:defRPr sz="2400">
                <a:solidFill>
                  <a:schemeClr val="bg1"/>
                </a:solidFill>
              </a:defRPr>
            </a:lvl1pPr>
            <a:lvl2pPr>
              <a:defRPr sz="2400">
                <a:solidFill>
                  <a:schemeClr val="bg1"/>
                </a:solidFill>
              </a:defRPr>
            </a:lvl2pPr>
            <a:lvl3pPr marL="287978" indent="-287978">
              <a:defRPr sz="2400">
                <a:solidFill>
                  <a:schemeClr val="bg1"/>
                </a:solidFill>
              </a:defRPr>
            </a:lvl3pPr>
            <a:lvl4pPr marL="527961" indent="-287978">
              <a:buFont typeface="Symbol" pitchFamily="18" charset="2"/>
              <a:buChar char=""/>
              <a:defRPr sz="2400">
                <a:solidFill>
                  <a:schemeClr val="bg1"/>
                </a:solidFill>
              </a:defRPr>
            </a:lvl4pPr>
            <a:lvl5pPr>
              <a:defRPr sz="24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pic>
        <p:nvPicPr>
          <p:cNvPr id="8" name="Graphic 7">
            <a:extLst>
              <a:ext uri="{FF2B5EF4-FFF2-40B4-BE49-F238E27FC236}">
                <a16:creationId xmlns:a16="http://schemas.microsoft.com/office/drawing/2014/main" id="{204AA620-105C-094E-8C72-F24CD9B21D0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 y="997283"/>
            <a:ext cx="11712449" cy="353815"/>
          </a:xfrm>
          <a:prstGeom prst="rect">
            <a:avLst/>
          </a:prstGeom>
        </p:spPr>
      </p:pic>
      <p:pic>
        <p:nvPicPr>
          <p:cNvPr id="9" name="Graphic 8">
            <a:extLst>
              <a:ext uri="{FF2B5EF4-FFF2-40B4-BE49-F238E27FC236}">
                <a16:creationId xmlns:a16="http://schemas.microsoft.com/office/drawing/2014/main" id="{81003588-BF61-124F-A5C7-44C954DDEB4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7928" y="5401733"/>
            <a:ext cx="12218894" cy="1456267"/>
          </a:xfrm>
          <a:prstGeom prst="rect">
            <a:avLst/>
          </a:prstGeom>
        </p:spPr>
      </p:pic>
      <p:pic>
        <p:nvPicPr>
          <p:cNvPr id="13" name="Graphic 12">
            <a:extLst>
              <a:ext uri="{FF2B5EF4-FFF2-40B4-BE49-F238E27FC236}">
                <a16:creationId xmlns:a16="http://schemas.microsoft.com/office/drawing/2014/main" id="{77755060-89DF-404B-A99D-DB9ED86FEC0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453839" y="6091883"/>
            <a:ext cx="2751487" cy="244764"/>
          </a:xfrm>
          <a:prstGeom prst="rect">
            <a:avLst/>
          </a:prstGeom>
        </p:spPr>
      </p:pic>
    </p:spTree>
    <p:extLst>
      <p:ext uri="{BB962C8B-B14F-4D97-AF65-F5344CB8AC3E}">
        <p14:creationId xmlns:p14="http://schemas.microsoft.com/office/powerpoint/2010/main" val="7666369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ection Slide (Image)">
    <p:bg>
      <p:bgPr>
        <a:solidFill>
          <a:schemeClr val="bg1"/>
        </a:solidFill>
        <a:effectLst/>
      </p:bgPr>
    </p:bg>
    <p:spTree>
      <p:nvGrpSpPr>
        <p:cNvPr id="1" name=""/>
        <p:cNvGrpSpPr/>
        <p:nvPr/>
      </p:nvGrpSpPr>
      <p:grpSpPr>
        <a:xfrm>
          <a:off x="0" y="0"/>
          <a:ext cx="0" cy="0"/>
          <a:chOff x="0" y="0"/>
          <a:chExt cx="0" cy="0"/>
        </a:xfrm>
      </p:grpSpPr>
      <p:sp>
        <p:nvSpPr>
          <p:cNvPr id="15" name="Picture Placeholder 8">
            <a:extLst>
              <a:ext uri="{FF2B5EF4-FFF2-40B4-BE49-F238E27FC236}">
                <a16:creationId xmlns:a16="http://schemas.microsoft.com/office/drawing/2014/main" id="{8B7242C6-E323-5146-A953-C7FB846917EF}"/>
              </a:ext>
            </a:extLst>
          </p:cNvPr>
          <p:cNvSpPr>
            <a:spLocks noGrp="1"/>
          </p:cNvSpPr>
          <p:nvPr>
            <p:ph type="pic" sz="quarter" idx="13" hasCustomPrompt="1"/>
          </p:nvPr>
        </p:nvSpPr>
        <p:spPr>
          <a:xfrm>
            <a:off x="4463865" y="687699"/>
            <a:ext cx="7152136" cy="4192681"/>
          </a:xfrm>
          <a:prstGeom prst="rect">
            <a:avLst/>
          </a:prstGeom>
        </p:spPr>
        <p:txBody>
          <a:bodyPr/>
          <a:lstStyle>
            <a:lvl1pPr>
              <a:defRPr>
                <a:solidFill>
                  <a:srgbClr val="746E64"/>
                </a:solidFill>
              </a:defRPr>
            </a:lvl1pPr>
          </a:lstStyle>
          <a:p>
            <a:r>
              <a:rPr lang="en-US" dirty="0"/>
              <a:t>		</a:t>
            </a:r>
          </a:p>
          <a:p>
            <a:endParaRPr lang="en-US" dirty="0"/>
          </a:p>
          <a:p>
            <a:endParaRPr lang="en-US" dirty="0"/>
          </a:p>
          <a:p>
            <a:endParaRPr lang="en-US" dirty="0"/>
          </a:p>
          <a:p>
            <a:endParaRPr lang="en-US" dirty="0"/>
          </a:p>
          <a:p>
            <a:endParaRPr lang="en-US" dirty="0"/>
          </a:p>
          <a:p>
            <a:endParaRPr lang="en-US" dirty="0"/>
          </a:p>
          <a:p>
            <a:r>
              <a:rPr lang="en-US" dirty="0"/>
              <a:t>		   Click icon to add picture</a:t>
            </a:r>
            <a:endParaRPr lang="en-GB" dirty="0"/>
          </a:p>
        </p:txBody>
      </p:sp>
      <p:sp>
        <p:nvSpPr>
          <p:cNvPr id="16" name="Content Placeholder 2">
            <a:extLst>
              <a:ext uri="{FF2B5EF4-FFF2-40B4-BE49-F238E27FC236}">
                <a16:creationId xmlns:a16="http://schemas.microsoft.com/office/drawing/2014/main" id="{1440E8CA-D1C4-7A4B-9C2A-10A296BB56C3}"/>
              </a:ext>
            </a:extLst>
          </p:cNvPr>
          <p:cNvSpPr>
            <a:spLocks noGrp="1"/>
          </p:cNvSpPr>
          <p:nvPr>
            <p:ph idx="1" hasCustomPrompt="1"/>
          </p:nvPr>
        </p:nvSpPr>
        <p:spPr>
          <a:xfrm>
            <a:off x="576006" y="687699"/>
            <a:ext cx="3350959" cy="4192681"/>
          </a:xfrm>
          <a:prstGeom prst="rect">
            <a:avLst/>
          </a:prstGeom>
        </p:spPr>
        <p:txBody>
          <a:bodyPr/>
          <a:lstStyle>
            <a:lvl1pPr>
              <a:lnSpc>
                <a:spcPts val="3600"/>
              </a:lnSpc>
              <a:defRPr sz="4000" b="0">
                <a:solidFill>
                  <a:srgbClr val="76BD22"/>
                </a:solidFill>
                <a:latin typeface="FS Maja" panose="02000503050000020004" pitchFamily="2" charset="77"/>
              </a:defRPr>
            </a:lvl1pPr>
            <a:lvl2pPr>
              <a:defRPr sz="2400">
                <a:solidFill>
                  <a:srgbClr val="746E64"/>
                </a:solidFill>
              </a:defRPr>
            </a:lvl2pPr>
            <a:lvl3pPr marL="287978" indent="-287978">
              <a:defRPr sz="2400">
                <a:solidFill>
                  <a:srgbClr val="746E64"/>
                </a:solidFill>
              </a:defRPr>
            </a:lvl3pPr>
            <a:lvl4pPr marL="527961" indent="-287978">
              <a:buFont typeface="Symbol" pitchFamily="18" charset="2"/>
              <a:buChar char=""/>
              <a:defRPr sz="2400">
                <a:solidFill>
                  <a:srgbClr val="746E64"/>
                </a:solidFill>
              </a:defRPr>
            </a:lvl4pPr>
            <a:lvl5pPr>
              <a:defRPr sz="2400">
                <a:solidFill>
                  <a:srgbClr val="746E64"/>
                </a:solidFill>
              </a:defRPr>
            </a:lvl5pPr>
          </a:lstStyle>
          <a:p>
            <a:pPr lvl="0"/>
            <a:r>
              <a:rPr lang="en-GB" noProof="0" dirty="0"/>
              <a:t>CLICK TO EDIT MASTER TITLE STYLE</a:t>
            </a:r>
          </a:p>
          <a:p>
            <a:pPr lvl="1"/>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pic>
        <p:nvPicPr>
          <p:cNvPr id="6" name="Graphic 5">
            <a:extLst>
              <a:ext uri="{FF2B5EF4-FFF2-40B4-BE49-F238E27FC236}">
                <a16:creationId xmlns:a16="http://schemas.microsoft.com/office/drawing/2014/main" id="{613B3F98-99BB-0C4D-9FFE-57FE7A39D37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928" y="5401733"/>
            <a:ext cx="12218894" cy="1456267"/>
          </a:xfrm>
          <a:prstGeom prst="rect">
            <a:avLst/>
          </a:prstGeom>
        </p:spPr>
      </p:pic>
      <p:pic>
        <p:nvPicPr>
          <p:cNvPr id="7" name="Graphic 6">
            <a:extLst>
              <a:ext uri="{FF2B5EF4-FFF2-40B4-BE49-F238E27FC236}">
                <a16:creationId xmlns:a16="http://schemas.microsoft.com/office/drawing/2014/main" id="{70FB1A31-17CC-2D46-B6F5-713426E0D52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53839" y="6091883"/>
            <a:ext cx="2751487" cy="244764"/>
          </a:xfrm>
          <a:prstGeom prst="rect">
            <a:avLst/>
          </a:prstGeom>
        </p:spPr>
      </p:pic>
    </p:spTree>
    <p:extLst>
      <p:ext uri="{BB962C8B-B14F-4D97-AF65-F5344CB8AC3E}">
        <p14:creationId xmlns:p14="http://schemas.microsoft.com/office/powerpoint/2010/main" val="18961027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A240C-3FC6-4294-A82C-2827D760FDB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0A15157-D655-4C55-8060-B5E564ECD6C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3713F84-3C63-473B-9819-DC20FFA01C84}"/>
              </a:ext>
            </a:extLst>
          </p:cNvPr>
          <p:cNvSpPr>
            <a:spLocks noGrp="1"/>
          </p:cNvSpPr>
          <p:nvPr>
            <p:ph type="dt" sz="half" idx="10"/>
          </p:nvPr>
        </p:nvSpPr>
        <p:spPr/>
        <p:txBody>
          <a:bodyPr/>
          <a:lstStyle/>
          <a:p>
            <a:fld id="{4410A536-BF3C-4655-AA01-AD7595D30446}" type="datetimeFigureOut">
              <a:rPr lang="en-GB" smtClean="0"/>
              <a:t>27/09/2023</a:t>
            </a:fld>
            <a:endParaRPr lang="en-GB"/>
          </a:p>
        </p:txBody>
      </p:sp>
      <p:sp>
        <p:nvSpPr>
          <p:cNvPr id="5" name="Footer Placeholder 4">
            <a:extLst>
              <a:ext uri="{FF2B5EF4-FFF2-40B4-BE49-F238E27FC236}">
                <a16:creationId xmlns:a16="http://schemas.microsoft.com/office/drawing/2014/main" id="{231FAE54-9EE2-4EFB-81AC-7B01078ACA5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394B9F6-709C-4D8C-B49E-0A054018D5CD}"/>
              </a:ext>
            </a:extLst>
          </p:cNvPr>
          <p:cNvSpPr>
            <a:spLocks noGrp="1"/>
          </p:cNvSpPr>
          <p:nvPr>
            <p:ph type="sldNum" sz="quarter" idx="12"/>
          </p:nvPr>
        </p:nvSpPr>
        <p:spPr/>
        <p:txBody>
          <a:bodyPr/>
          <a:lstStyle/>
          <a:p>
            <a:fld id="{80F2478F-593B-4427-94E1-7AD9E1D5D72F}" type="slidenum">
              <a:rPr lang="en-GB" smtClean="0"/>
              <a:t>‹#›</a:t>
            </a:fld>
            <a:endParaRPr lang="en-GB"/>
          </a:p>
        </p:txBody>
      </p:sp>
    </p:spTree>
    <p:extLst>
      <p:ext uri="{BB962C8B-B14F-4D97-AF65-F5344CB8AC3E}">
        <p14:creationId xmlns:p14="http://schemas.microsoft.com/office/powerpoint/2010/main" val="7761526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ontent (Large Image)">
    <p:bg>
      <p:bgPr>
        <a:solidFill>
          <a:srgbClr val="006938"/>
        </a:solidFill>
        <a:effectLst/>
      </p:bgPr>
    </p:bg>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4463865" y="593687"/>
            <a:ext cx="7152136" cy="4286693"/>
          </a:xfrm>
          <a:prstGeom prst="rect">
            <a:avLst/>
          </a:prstGeom>
        </p:spPr>
        <p:txBody>
          <a:bodyPr/>
          <a:lstStyle>
            <a:lvl1pPr>
              <a:defRPr/>
            </a:lvl1pPr>
          </a:lstStyle>
          <a:p>
            <a:r>
              <a:rPr lang="en-US" dirty="0"/>
              <a:t>		</a:t>
            </a:r>
          </a:p>
          <a:p>
            <a:endParaRPr lang="en-US" dirty="0"/>
          </a:p>
          <a:p>
            <a:endParaRPr lang="en-US" dirty="0"/>
          </a:p>
          <a:p>
            <a:endParaRPr lang="en-US" dirty="0"/>
          </a:p>
          <a:p>
            <a:endParaRPr lang="en-US" dirty="0"/>
          </a:p>
          <a:p>
            <a:endParaRPr lang="en-US" dirty="0"/>
          </a:p>
          <a:p>
            <a:endParaRPr lang="en-US" dirty="0"/>
          </a:p>
          <a:p>
            <a:r>
              <a:rPr lang="en-US" dirty="0"/>
              <a:t>		   Click icon to add picture</a:t>
            </a:r>
            <a:endParaRPr lang="en-GB" dirty="0"/>
          </a:p>
        </p:txBody>
      </p:sp>
      <p:sp>
        <p:nvSpPr>
          <p:cNvPr id="3" name="Content Placeholder 2"/>
          <p:cNvSpPr>
            <a:spLocks noGrp="1"/>
          </p:cNvSpPr>
          <p:nvPr>
            <p:ph idx="1" hasCustomPrompt="1"/>
          </p:nvPr>
        </p:nvSpPr>
        <p:spPr>
          <a:xfrm>
            <a:off x="576006" y="593687"/>
            <a:ext cx="3350959" cy="4286693"/>
          </a:xfrm>
          <a:prstGeom prst="rect">
            <a:avLst/>
          </a:prstGeom>
        </p:spPr>
        <p:txBody>
          <a:bodyPr/>
          <a:lstStyle>
            <a:lvl1pPr>
              <a:lnSpc>
                <a:spcPts val="3600"/>
              </a:lnSpc>
              <a:defRPr sz="4000" b="0">
                <a:solidFill>
                  <a:schemeClr val="bg1"/>
                </a:solidFill>
                <a:latin typeface="FS Maja" panose="02000503050000020004" pitchFamily="2" charset="77"/>
              </a:defRPr>
            </a:lvl1pPr>
            <a:lvl2pPr>
              <a:defRPr sz="2400">
                <a:solidFill>
                  <a:schemeClr val="bg1"/>
                </a:solidFill>
              </a:defRPr>
            </a:lvl2pPr>
            <a:lvl3pPr marL="287978" indent="-287978">
              <a:defRPr sz="2400">
                <a:solidFill>
                  <a:schemeClr val="bg1"/>
                </a:solidFill>
              </a:defRPr>
            </a:lvl3pPr>
            <a:lvl4pPr marL="527961" indent="-287978">
              <a:buFont typeface="Symbol" pitchFamily="18" charset="2"/>
              <a:buChar char=""/>
              <a:defRPr sz="2400">
                <a:solidFill>
                  <a:schemeClr val="bg1"/>
                </a:solidFill>
              </a:defRPr>
            </a:lvl4pPr>
            <a:lvl5pPr>
              <a:defRPr sz="2400">
                <a:solidFill>
                  <a:schemeClr val="bg1"/>
                </a:solidFill>
              </a:defRPr>
            </a:lvl5pPr>
          </a:lstStyle>
          <a:p>
            <a:pPr lvl="0"/>
            <a:r>
              <a:rPr lang="en-GB" noProof="0" dirty="0"/>
              <a:t>CLICK TO EDIT MASTER TITLE STYLE</a:t>
            </a:r>
          </a:p>
          <a:p>
            <a:pPr lvl="1"/>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pic>
        <p:nvPicPr>
          <p:cNvPr id="6" name="Graphic 5">
            <a:extLst>
              <a:ext uri="{FF2B5EF4-FFF2-40B4-BE49-F238E27FC236}">
                <a16:creationId xmlns:a16="http://schemas.microsoft.com/office/drawing/2014/main" id="{F659D640-B389-FC4D-96B8-06A6CA33480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928" y="5401733"/>
            <a:ext cx="12218894" cy="1456267"/>
          </a:xfrm>
          <a:prstGeom prst="rect">
            <a:avLst/>
          </a:prstGeom>
        </p:spPr>
      </p:pic>
      <p:pic>
        <p:nvPicPr>
          <p:cNvPr id="8" name="Graphic 7">
            <a:extLst>
              <a:ext uri="{FF2B5EF4-FFF2-40B4-BE49-F238E27FC236}">
                <a16:creationId xmlns:a16="http://schemas.microsoft.com/office/drawing/2014/main" id="{2DC1F3B0-D48B-A948-A158-E8DABA86007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53839" y="6091883"/>
            <a:ext cx="2751487" cy="244764"/>
          </a:xfrm>
          <a:prstGeom prst="rect">
            <a:avLst/>
          </a:prstGeom>
        </p:spPr>
      </p:pic>
    </p:spTree>
    <p:extLst>
      <p:ext uri="{BB962C8B-B14F-4D97-AF65-F5344CB8AC3E}">
        <p14:creationId xmlns:p14="http://schemas.microsoft.com/office/powerpoint/2010/main" val="32987142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_Section Slide (No Image)">
    <p:bg>
      <p:bgPr>
        <a:solidFill>
          <a:srgbClr val="00693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6000" y="624233"/>
            <a:ext cx="11040000" cy="1035251"/>
          </a:xfrm>
          <a:prstGeom prst="rect">
            <a:avLst/>
          </a:prstGeom>
        </p:spPr>
        <p:txBody>
          <a:bodyPr/>
          <a:lstStyle>
            <a:lvl1pPr>
              <a:defRPr b="0">
                <a:solidFill>
                  <a:schemeClr val="bg1"/>
                </a:solidFill>
                <a:latin typeface="FS Maja" panose="02000503050000020004" pitchFamily="2" charset="77"/>
              </a:defRPr>
            </a:lvl1pPr>
          </a:lstStyle>
          <a:p>
            <a:r>
              <a:rPr lang="en-GB" noProof="0" dirty="0"/>
              <a:t>CLICK TO EDIT MASTER TITLE STYLE</a:t>
            </a:r>
          </a:p>
        </p:txBody>
      </p:sp>
      <p:sp>
        <p:nvSpPr>
          <p:cNvPr id="3" name="Content Placeholder 2"/>
          <p:cNvSpPr>
            <a:spLocks noGrp="1"/>
          </p:cNvSpPr>
          <p:nvPr>
            <p:ph idx="1"/>
          </p:nvPr>
        </p:nvSpPr>
        <p:spPr>
          <a:xfrm>
            <a:off x="576000" y="1685342"/>
            <a:ext cx="5205040" cy="3195038"/>
          </a:xfrm>
          <a:prstGeom prst="rect">
            <a:avLst/>
          </a:prstGeom>
        </p:spPr>
        <p:txBody>
          <a:bodyPr/>
          <a:lstStyle>
            <a:lvl1pPr>
              <a:defRPr sz="2400">
                <a:solidFill>
                  <a:schemeClr val="bg1"/>
                </a:solidFill>
              </a:defRPr>
            </a:lvl1pPr>
            <a:lvl2pPr>
              <a:defRPr sz="2400">
                <a:solidFill>
                  <a:schemeClr val="bg1"/>
                </a:solidFill>
              </a:defRPr>
            </a:lvl2pPr>
            <a:lvl3pPr marL="287978" indent="-287978">
              <a:defRPr sz="2400">
                <a:solidFill>
                  <a:schemeClr val="bg1"/>
                </a:solidFill>
              </a:defRPr>
            </a:lvl3pPr>
            <a:lvl4pPr marL="527961" indent="-287978">
              <a:buFont typeface="Symbol" pitchFamily="18" charset="2"/>
              <a:buChar char=""/>
              <a:defRPr sz="2400">
                <a:solidFill>
                  <a:schemeClr val="bg1"/>
                </a:solidFill>
              </a:defRPr>
            </a:lvl4pPr>
            <a:lvl5pPr>
              <a:defRPr sz="24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pic>
        <p:nvPicPr>
          <p:cNvPr id="8" name="Graphic 7">
            <a:extLst>
              <a:ext uri="{FF2B5EF4-FFF2-40B4-BE49-F238E27FC236}">
                <a16:creationId xmlns:a16="http://schemas.microsoft.com/office/drawing/2014/main" id="{204AA620-105C-094E-8C72-F24CD9B21D0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 y="997283"/>
            <a:ext cx="11712449" cy="353815"/>
          </a:xfrm>
          <a:prstGeom prst="rect">
            <a:avLst/>
          </a:prstGeom>
        </p:spPr>
      </p:pic>
      <p:sp>
        <p:nvSpPr>
          <p:cNvPr id="9" name="Content Placeholder 2">
            <a:extLst>
              <a:ext uri="{FF2B5EF4-FFF2-40B4-BE49-F238E27FC236}">
                <a16:creationId xmlns:a16="http://schemas.microsoft.com/office/drawing/2014/main" id="{6D217FA6-7566-8A4C-8C03-3D9944B30A12}"/>
              </a:ext>
            </a:extLst>
          </p:cNvPr>
          <p:cNvSpPr>
            <a:spLocks noGrp="1"/>
          </p:cNvSpPr>
          <p:nvPr>
            <p:ph idx="10"/>
          </p:nvPr>
        </p:nvSpPr>
        <p:spPr>
          <a:xfrm>
            <a:off x="6410960" y="1685342"/>
            <a:ext cx="5205040" cy="3195038"/>
          </a:xfrm>
          <a:prstGeom prst="rect">
            <a:avLst/>
          </a:prstGeom>
        </p:spPr>
        <p:txBody>
          <a:bodyPr/>
          <a:lstStyle>
            <a:lvl1pPr>
              <a:defRPr sz="2400">
                <a:solidFill>
                  <a:schemeClr val="bg1"/>
                </a:solidFill>
              </a:defRPr>
            </a:lvl1pPr>
            <a:lvl2pPr>
              <a:defRPr sz="2400">
                <a:solidFill>
                  <a:schemeClr val="bg1"/>
                </a:solidFill>
              </a:defRPr>
            </a:lvl2pPr>
            <a:lvl3pPr marL="287978" indent="-287978">
              <a:defRPr sz="2400">
                <a:solidFill>
                  <a:schemeClr val="bg1"/>
                </a:solidFill>
              </a:defRPr>
            </a:lvl3pPr>
            <a:lvl4pPr marL="527961" indent="-287978">
              <a:buFont typeface="Symbol" pitchFamily="18" charset="2"/>
              <a:buChar char=""/>
              <a:defRPr sz="2400">
                <a:solidFill>
                  <a:schemeClr val="bg1"/>
                </a:solidFill>
              </a:defRPr>
            </a:lvl4pPr>
            <a:lvl5pPr>
              <a:defRPr sz="24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pic>
        <p:nvPicPr>
          <p:cNvPr id="11" name="Graphic 10">
            <a:extLst>
              <a:ext uri="{FF2B5EF4-FFF2-40B4-BE49-F238E27FC236}">
                <a16:creationId xmlns:a16="http://schemas.microsoft.com/office/drawing/2014/main" id="{750BBCF1-B167-9648-89CC-BA1C17DC117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7928" y="5401733"/>
            <a:ext cx="12218894" cy="1456267"/>
          </a:xfrm>
          <a:prstGeom prst="rect">
            <a:avLst/>
          </a:prstGeom>
        </p:spPr>
      </p:pic>
      <p:pic>
        <p:nvPicPr>
          <p:cNvPr id="12" name="Graphic 11">
            <a:extLst>
              <a:ext uri="{FF2B5EF4-FFF2-40B4-BE49-F238E27FC236}">
                <a16:creationId xmlns:a16="http://schemas.microsoft.com/office/drawing/2014/main" id="{5CB2C2F2-E8F7-5641-A4DE-F1983B1005F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453839" y="6091883"/>
            <a:ext cx="2751487" cy="244764"/>
          </a:xfrm>
          <a:prstGeom prst="rect">
            <a:avLst/>
          </a:prstGeom>
        </p:spPr>
      </p:pic>
    </p:spTree>
    <p:extLst>
      <p:ext uri="{BB962C8B-B14F-4D97-AF65-F5344CB8AC3E}">
        <p14:creationId xmlns:p14="http://schemas.microsoft.com/office/powerpoint/2010/main" val="5034002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2_Section Slide (No Imag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6000" y="624233"/>
            <a:ext cx="11040000" cy="1035251"/>
          </a:xfrm>
          <a:prstGeom prst="rect">
            <a:avLst/>
          </a:prstGeom>
        </p:spPr>
        <p:txBody>
          <a:bodyPr/>
          <a:lstStyle>
            <a:lvl1pPr>
              <a:defRPr b="0">
                <a:solidFill>
                  <a:srgbClr val="76BD22"/>
                </a:solidFill>
                <a:latin typeface="FS Maja" panose="02000503050000020004" pitchFamily="2" charset="77"/>
              </a:defRPr>
            </a:lvl1pPr>
          </a:lstStyle>
          <a:p>
            <a:r>
              <a:rPr lang="en-GB" noProof="0" dirty="0"/>
              <a:t>CLICK TO EDIT MASTER TITLE STYLE</a:t>
            </a:r>
          </a:p>
        </p:txBody>
      </p:sp>
      <p:sp>
        <p:nvSpPr>
          <p:cNvPr id="3" name="Content Placeholder 2"/>
          <p:cNvSpPr>
            <a:spLocks noGrp="1"/>
          </p:cNvSpPr>
          <p:nvPr>
            <p:ph idx="1"/>
          </p:nvPr>
        </p:nvSpPr>
        <p:spPr>
          <a:xfrm>
            <a:off x="576000" y="1685342"/>
            <a:ext cx="5205040" cy="3195038"/>
          </a:xfrm>
          <a:prstGeom prst="rect">
            <a:avLst/>
          </a:prstGeom>
        </p:spPr>
        <p:txBody>
          <a:bodyPr/>
          <a:lstStyle>
            <a:lvl1pPr>
              <a:defRPr sz="2400">
                <a:solidFill>
                  <a:srgbClr val="746E64"/>
                </a:solidFill>
              </a:defRPr>
            </a:lvl1pPr>
            <a:lvl2pPr>
              <a:defRPr sz="2400">
                <a:solidFill>
                  <a:srgbClr val="746E64"/>
                </a:solidFill>
              </a:defRPr>
            </a:lvl2pPr>
            <a:lvl3pPr marL="287978" indent="-287978">
              <a:defRPr sz="2400">
                <a:solidFill>
                  <a:srgbClr val="746E64"/>
                </a:solidFill>
              </a:defRPr>
            </a:lvl3pPr>
            <a:lvl4pPr marL="527961" indent="-287978">
              <a:buFont typeface="Symbol" pitchFamily="18" charset="2"/>
              <a:buChar char=""/>
              <a:defRPr sz="2400">
                <a:solidFill>
                  <a:srgbClr val="746E64"/>
                </a:solidFill>
              </a:defRPr>
            </a:lvl4pPr>
            <a:lvl5pPr>
              <a:defRPr sz="2400">
                <a:solidFill>
                  <a:srgbClr val="746E64"/>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pic>
        <p:nvPicPr>
          <p:cNvPr id="8" name="Graphic 7">
            <a:extLst>
              <a:ext uri="{FF2B5EF4-FFF2-40B4-BE49-F238E27FC236}">
                <a16:creationId xmlns:a16="http://schemas.microsoft.com/office/drawing/2014/main" id="{204AA620-105C-094E-8C72-F24CD9B21D0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 y="997283"/>
            <a:ext cx="11712449" cy="353815"/>
          </a:xfrm>
          <a:prstGeom prst="rect">
            <a:avLst/>
          </a:prstGeom>
        </p:spPr>
      </p:pic>
      <p:sp>
        <p:nvSpPr>
          <p:cNvPr id="9" name="Content Placeholder 2">
            <a:extLst>
              <a:ext uri="{FF2B5EF4-FFF2-40B4-BE49-F238E27FC236}">
                <a16:creationId xmlns:a16="http://schemas.microsoft.com/office/drawing/2014/main" id="{6D217FA6-7566-8A4C-8C03-3D9944B30A12}"/>
              </a:ext>
            </a:extLst>
          </p:cNvPr>
          <p:cNvSpPr>
            <a:spLocks noGrp="1"/>
          </p:cNvSpPr>
          <p:nvPr>
            <p:ph idx="10"/>
          </p:nvPr>
        </p:nvSpPr>
        <p:spPr>
          <a:xfrm>
            <a:off x="6410960" y="1685342"/>
            <a:ext cx="5205040" cy="3195038"/>
          </a:xfrm>
          <a:prstGeom prst="rect">
            <a:avLst/>
          </a:prstGeom>
        </p:spPr>
        <p:txBody>
          <a:bodyPr/>
          <a:lstStyle>
            <a:lvl1pPr>
              <a:defRPr sz="2400">
                <a:solidFill>
                  <a:srgbClr val="746E64"/>
                </a:solidFill>
              </a:defRPr>
            </a:lvl1pPr>
            <a:lvl2pPr>
              <a:defRPr sz="2400">
                <a:solidFill>
                  <a:srgbClr val="746E64"/>
                </a:solidFill>
              </a:defRPr>
            </a:lvl2pPr>
            <a:lvl3pPr marL="287978" indent="-287978">
              <a:defRPr sz="2400">
                <a:solidFill>
                  <a:srgbClr val="746E64"/>
                </a:solidFill>
              </a:defRPr>
            </a:lvl3pPr>
            <a:lvl4pPr marL="527961" indent="-287978">
              <a:buFont typeface="Symbol" pitchFamily="18" charset="2"/>
              <a:buChar char=""/>
              <a:defRPr sz="2400">
                <a:solidFill>
                  <a:srgbClr val="746E64"/>
                </a:solidFill>
              </a:defRPr>
            </a:lvl4pPr>
            <a:lvl5pPr>
              <a:defRPr sz="2400">
                <a:solidFill>
                  <a:srgbClr val="746E64"/>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pic>
        <p:nvPicPr>
          <p:cNvPr id="11" name="Graphic 10">
            <a:extLst>
              <a:ext uri="{FF2B5EF4-FFF2-40B4-BE49-F238E27FC236}">
                <a16:creationId xmlns:a16="http://schemas.microsoft.com/office/drawing/2014/main" id="{2D3F4CA1-50B5-2644-975F-BAF52CA3F7D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7928" y="5401733"/>
            <a:ext cx="12218894" cy="1456267"/>
          </a:xfrm>
          <a:prstGeom prst="rect">
            <a:avLst/>
          </a:prstGeom>
        </p:spPr>
      </p:pic>
      <p:pic>
        <p:nvPicPr>
          <p:cNvPr id="12" name="Graphic 11">
            <a:extLst>
              <a:ext uri="{FF2B5EF4-FFF2-40B4-BE49-F238E27FC236}">
                <a16:creationId xmlns:a16="http://schemas.microsoft.com/office/drawing/2014/main" id="{4DA66D9F-E431-6845-8284-380D68489AD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453839" y="6091883"/>
            <a:ext cx="2751487" cy="244764"/>
          </a:xfrm>
          <a:prstGeom prst="rect">
            <a:avLst/>
          </a:prstGeom>
        </p:spPr>
      </p:pic>
    </p:spTree>
    <p:extLst>
      <p:ext uri="{BB962C8B-B14F-4D97-AF65-F5344CB8AC3E}">
        <p14:creationId xmlns:p14="http://schemas.microsoft.com/office/powerpoint/2010/main" val="15201645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3_Section Slide (No Image)">
    <p:bg>
      <p:bgPr>
        <a:solidFill>
          <a:srgbClr val="00693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6000" y="624233"/>
            <a:ext cx="11040000" cy="1035251"/>
          </a:xfrm>
          <a:prstGeom prst="rect">
            <a:avLst/>
          </a:prstGeom>
        </p:spPr>
        <p:txBody>
          <a:bodyPr/>
          <a:lstStyle>
            <a:lvl1pPr>
              <a:defRPr b="0">
                <a:solidFill>
                  <a:schemeClr val="bg1"/>
                </a:solidFill>
                <a:latin typeface="FS Maja" panose="02000503050000020004" pitchFamily="2" charset="77"/>
              </a:defRPr>
            </a:lvl1pPr>
          </a:lstStyle>
          <a:p>
            <a:r>
              <a:rPr lang="en-GB" noProof="0" dirty="0"/>
              <a:t>CLICK TO EDIT MASTER TITLE STYLE</a:t>
            </a:r>
          </a:p>
        </p:txBody>
      </p:sp>
      <p:pic>
        <p:nvPicPr>
          <p:cNvPr id="8" name="Graphic 7">
            <a:extLst>
              <a:ext uri="{FF2B5EF4-FFF2-40B4-BE49-F238E27FC236}">
                <a16:creationId xmlns:a16="http://schemas.microsoft.com/office/drawing/2014/main" id="{204AA620-105C-094E-8C72-F24CD9B21D0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 y="997283"/>
            <a:ext cx="11712449" cy="353815"/>
          </a:xfrm>
          <a:prstGeom prst="rect">
            <a:avLst/>
          </a:prstGeom>
        </p:spPr>
      </p:pic>
      <p:sp>
        <p:nvSpPr>
          <p:cNvPr id="10" name="Picture Placeholder 8">
            <a:extLst>
              <a:ext uri="{FF2B5EF4-FFF2-40B4-BE49-F238E27FC236}">
                <a16:creationId xmlns:a16="http://schemas.microsoft.com/office/drawing/2014/main" id="{6066AE8A-2D93-6C4B-897D-D5D0E7AC4DF8}"/>
              </a:ext>
            </a:extLst>
          </p:cNvPr>
          <p:cNvSpPr>
            <a:spLocks noGrp="1"/>
          </p:cNvSpPr>
          <p:nvPr>
            <p:ph type="pic" sz="quarter" idx="13" hasCustomPrompt="1"/>
          </p:nvPr>
        </p:nvSpPr>
        <p:spPr>
          <a:xfrm>
            <a:off x="576000" y="1659485"/>
            <a:ext cx="5205040" cy="3220897"/>
          </a:xfrm>
          <a:prstGeom prst="rect">
            <a:avLst/>
          </a:prstGeom>
        </p:spPr>
        <p:txBody>
          <a:bodyPr/>
          <a:lstStyle>
            <a:lvl1pPr>
              <a:defRPr/>
            </a:lvl1pPr>
          </a:lstStyle>
          <a:p>
            <a:r>
              <a:rPr lang="en-US" dirty="0"/>
              <a:t>		</a:t>
            </a:r>
          </a:p>
          <a:p>
            <a:endParaRPr lang="en-US" dirty="0"/>
          </a:p>
          <a:p>
            <a:endParaRPr lang="en-US" dirty="0"/>
          </a:p>
          <a:p>
            <a:endParaRPr lang="en-US" dirty="0"/>
          </a:p>
          <a:p>
            <a:endParaRPr lang="en-US" dirty="0"/>
          </a:p>
          <a:p>
            <a:endParaRPr lang="en-US" dirty="0"/>
          </a:p>
          <a:p>
            <a:endParaRPr lang="en-US" dirty="0"/>
          </a:p>
          <a:p>
            <a:r>
              <a:rPr lang="en-US" dirty="0"/>
              <a:t>		   Click icon to add picture</a:t>
            </a:r>
            <a:endParaRPr lang="en-GB" dirty="0"/>
          </a:p>
        </p:txBody>
      </p:sp>
      <p:sp>
        <p:nvSpPr>
          <p:cNvPr id="12" name="Picture Placeholder 8">
            <a:extLst>
              <a:ext uri="{FF2B5EF4-FFF2-40B4-BE49-F238E27FC236}">
                <a16:creationId xmlns:a16="http://schemas.microsoft.com/office/drawing/2014/main" id="{4E236ABD-995D-484B-90F4-8139707203CC}"/>
              </a:ext>
            </a:extLst>
          </p:cNvPr>
          <p:cNvSpPr>
            <a:spLocks noGrp="1"/>
          </p:cNvSpPr>
          <p:nvPr>
            <p:ph type="pic" sz="quarter" idx="14" hasCustomPrompt="1"/>
          </p:nvPr>
        </p:nvSpPr>
        <p:spPr>
          <a:xfrm>
            <a:off x="6410969" y="1659483"/>
            <a:ext cx="5205041" cy="3220897"/>
          </a:xfrm>
          <a:prstGeom prst="rect">
            <a:avLst/>
          </a:prstGeom>
        </p:spPr>
        <p:txBody>
          <a:bodyPr/>
          <a:lstStyle>
            <a:lvl1pPr>
              <a:defRPr/>
            </a:lvl1pPr>
          </a:lstStyle>
          <a:p>
            <a:r>
              <a:rPr lang="en-US" dirty="0"/>
              <a:t>		</a:t>
            </a:r>
          </a:p>
          <a:p>
            <a:endParaRPr lang="en-US" dirty="0"/>
          </a:p>
          <a:p>
            <a:endParaRPr lang="en-US" dirty="0"/>
          </a:p>
          <a:p>
            <a:endParaRPr lang="en-US" dirty="0"/>
          </a:p>
          <a:p>
            <a:endParaRPr lang="en-US" dirty="0"/>
          </a:p>
          <a:p>
            <a:endParaRPr lang="en-US" dirty="0"/>
          </a:p>
          <a:p>
            <a:endParaRPr lang="en-US" dirty="0"/>
          </a:p>
          <a:p>
            <a:r>
              <a:rPr lang="en-US" dirty="0"/>
              <a:t>		   Click icon to add picture</a:t>
            </a:r>
            <a:endParaRPr lang="en-GB" dirty="0"/>
          </a:p>
        </p:txBody>
      </p:sp>
      <p:pic>
        <p:nvPicPr>
          <p:cNvPr id="9" name="Graphic 8">
            <a:extLst>
              <a:ext uri="{FF2B5EF4-FFF2-40B4-BE49-F238E27FC236}">
                <a16:creationId xmlns:a16="http://schemas.microsoft.com/office/drawing/2014/main" id="{682E54EF-16C4-2140-9055-A88DD2026EC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7928" y="5401733"/>
            <a:ext cx="12218894" cy="1456267"/>
          </a:xfrm>
          <a:prstGeom prst="rect">
            <a:avLst/>
          </a:prstGeom>
        </p:spPr>
      </p:pic>
      <p:pic>
        <p:nvPicPr>
          <p:cNvPr id="11" name="Graphic 10">
            <a:extLst>
              <a:ext uri="{FF2B5EF4-FFF2-40B4-BE49-F238E27FC236}">
                <a16:creationId xmlns:a16="http://schemas.microsoft.com/office/drawing/2014/main" id="{10168B29-D631-0348-B657-7A18E414F61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453839" y="6091883"/>
            <a:ext cx="2751487" cy="244764"/>
          </a:xfrm>
          <a:prstGeom prst="rect">
            <a:avLst/>
          </a:prstGeom>
        </p:spPr>
      </p:pic>
    </p:spTree>
    <p:extLst>
      <p:ext uri="{BB962C8B-B14F-4D97-AF65-F5344CB8AC3E}">
        <p14:creationId xmlns:p14="http://schemas.microsoft.com/office/powerpoint/2010/main" val="12176186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7304F-CDCC-42DE-BC2E-64CE97549CD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E63AF40-1AB2-491D-A7B3-40710A8A89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C201763-7D5D-4422-B7FA-2C15FB615191}"/>
              </a:ext>
            </a:extLst>
          </p:cNvPr>
          <p:cNvSpPr>
            <a:spLocks noGrp="1"/>
          </p:cNvSpPr>
          <p:nvPr>
            <p:ph type="dt" sz="half" idx="10"/>
          </p:nvPr>
        </p:nvSpPr>
        <p:spPr/>
        <p:txBody>
          <a:bodyPr/>
          <a:lstStyle/>
          <a:p>
            <a:fld id="{4410A536-BF3C-4655-AA01-AD7595D30446}" type="datetimeFigureOut">
              <a:rPr lang="en-GB" smtClean="0"/>
              <a:t>27/09/2023</a:t>
            </a:fld>
            <a:endParaRPr lang="en-GB"/>
          </a:p>
        </p:txBody>
      </p:sp>
      <p:sp>
        <p:nvSpPr>
          <p:cNvPr id="5" name="Footer Placeholder 4">
            <a:extLst>
              <a:ext uri="{FF2B5EF4-FFF2-40B4-BE49-F238E27FC236}">
                <a16:creationId xmlns:a16="http://schemas.microsoft.com/office/drawing/2014/main" id="{2B45CF85-1B62-4895-AB07-3430E085C34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AF969CE-E6E4-4520-8F74-DA975809F59B}"/>
              </a:ext>
            </a:extLst>
          </p:cNvPr>
          <p:cNvSpPr>
            <a:spLocks noGrp="1"/>
          </p:cNvSpPr>
          <p:nvPr>
            <p:ph type="sldNum" sz="quarter" idx="12"/>
          </p:nvPr>
        </p:nvSpPr>
        <p:spPr/>
        <p:txBody>
          <a:bodyPr/>
          <a:lstStyle/>
          <a:p>
            <a:fld id="{80F2478F-593B-4427-94E1-7AD9E1D5D72F}" type="slidenum">
              <a:rPr lang="en-GB" smtClean="0"/>
              <a:t>‹#›</a:t>
            </a:fld>
            <a:endParaRPr lang="en-GB"/>
          </a:p>
        </p:txBody>
      </p:sp>
    </p:spTree>
    <p:extLst>
      <p:ext uri="{BB962C8B-B14F-4D97-AF65-F5344CB8AC3E}">
        <p14:creationId xmlns:p14="http://schemas.microsoft.com/office/powerpoint/2010/main" val="5624527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31F00-F2F7-4F2B-862F-F05DF1DC613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BF799C1-9C4C-4967-B5A0-1FC7006FB47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5FE5CF3-03D4-418D-8968-BC9805D99A8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8E0B737-FE31-4401-9506-EFF4F3EAD093}"/>
              </a:ext>
            </a:extLst>
          </p:cNvPr>
          <p:cNvSpPr>
            <a:spLocks noGrp="1"/>
          </p:cNvSpPr>
          <p:nvPr>
            <p:ph type="dt" sz="half" idx="10"/>
          </p:nvPr>
        </p:nvSpPr>
        <p:spPr/>
        <p:txBody>
          <a:bodyPr/>
          <a:lstStyle/>
          <a:p>
            <a:fld id="{4410A536-BF3C-4655-AA01-AD7595D30446}" type="datetimeFigureOut">
              <a:rPr lang="en-GB" smtClean="0"/>
              <a:t>27/09/2023</a:t>
            </a:fld>
            <a:endParaRPr lang="en-GB"/>
          </a:p>
        </p:txBody>
      </p:sp>
      <p:sp>
        <p:nvSpPr>
          <p:cNvPr id="6" name="Footer Placeholder 5">
            <a:extLst>
              <a:ext uri="{FF2B5EF4-FFF2-40B4-BE49-F238E27FC236}">
                <a16:creationId xmlns:a16="http://schemas.microsoft.com/office/drawing/2014/main" id="{B843A795-F0B2-45D4-8A2F-1C4C8F4374C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95A41FB-DE6F-4F12-A394-6D7528822584}"/>
              </a:ext>
            </a:extLst>
          </p:cNvPr>
          <p:cNvSpPr>
            <a:spLocks noGrp="1"/>
          </p:cNvSpPr>
          <p:nvPr>
            <p:ph type="sldNum" sz="quarter" idx="12"/>
          </p:nvPr>
        </p:nvSpPr>
        <p:spPr/>
        <p:txBody>
          <a:bodyPr/>
          <a:lstStyle/>
          <a:p>
            <a:fld id="{80F2478F-593B-4427-94E1-7AD9E1D5D72F}" type="slidenum">
              <a:rPr lang="en-GB" smtClean="0"/>
              <a:t>‹#›</a:t>
            </a:fld>
            <a:endParaRPr lang="en-GB"/>
          </a:p>
        </p:txBody>
      </p:sp>
    </p:spTree>
    <p:extLst>
      <p:ext uri="{BB962C8B-B14F-4D97-AF65-F5344CB8AC3E}">
        <p14:creationId xmlns:p14="http://schemas.microsoft.com/office/powerpoint/2010/main" val="8246414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BE234-9301-4469-9159-581AD9FBE880}"/>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A869B96-2A29-4DB3-907C-856E5D769B6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4B3B6F9-4A4E-4FBF-A515-AEF7383E254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BFB2117-C8AB-4994-A43B-E2A8EEC7E9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3757553-BCB2-4FD4-B879-D1E13C0BDD6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569E483-B4EE-4C5D-87BF-4EB6BC87187E}"/>
              </a:ext>
            </a:extLst>
          </p:cNvPr>
          <p:cNvSpPr>
            <a:spLocks noGrp="1"/>
          </p:cNvSpPr>
          <p:nvPr>
            <p:ph type="dt" sz="half" idx="10"/>
          </p:nvPr>
        </p:nvSpPr>
        <p:spPr/>
        <p:txBody>
          <a:bodyPr/>
          <a:lstStyle/>
          <a:p>
            <a:fld id="{4410A536-BF3C-4655-AA01-AD7595D30446}" type="datetimeFigureOut">
              <a:rPr lang="en-GB" smtClean="0"/>
              <a:t>27/09/2023</a:t>
            </a:fld>
            <a:endParaRPr lang="en-GB"/>
          </a:p>
        </p:txBody>
      </p:sp>
      <p:sp>
        <p:nvSpPr>
          <p:cNvPr id="8" name="Footer Placeholder 7">
            <a:extLst>
              <a:ext uri="{FF2B5EF4-FFF2-40B4-BE49-F238E27FC236}">
                <a16:creationId xmlns:a16="http://schemas.microsoft.com/office/drawing/2014/main" id="{A3D79C82-9EDF-48C1-A7E2-59F67C5BCE1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D84E7DB-C2A3-4FA1-8D3B-DFC7636D07C3}"/>
              </a:ext>
            </a:extLst>
          </p:cNvPr>
          <p:cNvSpPr>
            <a:spLocks noGrp="1"/>
          </p:cNvSpPr>
          <p:nvPr>
            <p:ph type="sldNum" sz="quarter" idx="12"/>
          </p:nvPr>
        </p:nvSpPr>
        <p:spPr/>
        <p:txBody>
          <a:bodyPr/>
          <a:lstStyle/>
          <a:p>
            <a:fld id="{80F2478F-593B-4427-94E1-7AD9E1D5D72F}" type="slidenum">
              <a:rPr lang="en-GB" smtClean="0"/>
              <a:t>‹#›</a:t>
            </a:fld>
            <a:endParaRPr lang="en-GB"/>
          </a:p>
        </p:txBody>
      </p:sp>
    </p:spTree>
    <p:extLst>
      <p:ext uri="{BB962C8B-B14F-4D97-AF65-F5344CB8AC3E}">
        <p14:creationId xmlns:p14="http://schemas.microsoft.com/office/powerpoint/2010/main" val="8895160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14A00-8026-432B-A948-375B45D092E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6668D63-BEE3-459D-9AFB-55F981183821}"/>
              </a:ext>
            </a:extLst>
          </p:cNvPr>
          <p:cNvSpPr>
            <a:spLocks noGrp="1"/>
          </p:cNvSpPr>
          <p:nvPr>
            <p:ph type="dt" sz="half" idx="10"/>
          </p:nvPr>
        </p:nvSpPr>
        <p:spPr/>
        <p:txBody>
          <a:bodyPr/>
          <a:lstStyle/>
          <a:p>
            <a:fld id="{4410A536-BF3C-4655-AA01-AD7595D30446}" type="datetimeFigureOut">
              <a:rPr lang="en-GB" smtClean="0"/>
              <a:t>27/09/2023</a:t>
            </a:fld>
            <a:endParaRPr lang="en-GB"/>
          </a:p>
        </p:txBody>
      </p:sp>
      <p:sp>
        <p:nvSpPr>
          <p:cNvPr id="4" name="Footer Placeholder 3">
            <a:extLst>
              <a:ext uri="{FF2B5EF4-FFF2-40B4-BE49-F238E27FC236}">
                <a16:creationId xmlns:a16="http://schemas.microsoft.com/office/drawing/2014/main" id="{7312D3DA-D36B-4681-9A84-353AA7A7B7F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577F424-CA5E-4A5F-87F1-DAFE5088B95E}"/>
              </a:ext>
            </a:extLst>
          </p:cNvPr>
          <p:cNvSpPr>
            <a:spLocks noGrp="1"/>
          </p:cNvSpPr>
          <p:nvPr>
            <p:ph type="sldNum" sz="quarter" idx="12"/>
          </p:nvPr>
        </p:nvSpPr>
        <p:spPr/>
        <p:txBody>
          <a:bodyPr/>
          <a:lstStyle/>
          <a:p>
            <a:fld id="{80F2478F-593B-4427-94E1-7AD9E1D5D72F}" type="slidenum">
              <a:rPr lang="en-GB" smtClean="0"/>
              <a:t>‹#›</a:t>
            </a:fld>
            <a:endParaRPr lang="en-GB"/>
          </a:p>
        </p:txBody>
      </p:sp>
    </p:spTree>
    <p:extLst>
      <p:ext uri="{BB962C8B-B14F-4D97-AF65-F5344CB8AC3E}">
        <p14:creationId xmlns:p14="http://schemas.microsoft.com/office/powerpoint/2010/main" val="33893588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DC8B8F-EC84-4671-BCC5-6C8A0AE7F3F6}"/>
              </a:ext>
            </a:extLst>
          </p:cNvPr>
          <p:cNvSpPr>
            <a:spLocks noGrp="1"/>
          </p:cNvSpPr>
          <p:nvPr>
            <p:ph type="dt" sz="half" idx="10"/>
          </p:nvPr>
        </p:nvSpPr>
        <p:spPr/>
        <p:txBody>
          <a:bodyPr/>
          <a:lstStyle/>
          <a:p>
            <a:fld id="{4410A536-BF3C-4655-AA01-AD7595D30446}" type="datetimeFigureOut">
              <a:rPr lang="en-GB" smtClean="0"/>
              <a:t>27/09/2023</a:t>
            </a:fld>
            <a:endParaRPr lang="en-GB"/>
          </a:p>
        </p:txBody>
      </p:sp>
      <p:sp>
        <p:nvSpPr>
          <p:cNvPr id="3" name="Footer Placeholder 2">
            <a:extLst>
              <a:ext uri="{FF2B5EF4-FFF2-40B4-BE49-F238E27FC236}">
                <a16:creationId xmlns:a16="http://schemas.microsoft.com/office/drawing/2014/main" id="{F3FDA652-875D-4492-BCF2-88FECDBE320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C8683A2-EA80-46D0-A76A-99E3A279F774}"/>
              </a:ext>
            </a:extLst>
          </p:cNvPr>
          <p:cNvSpPr>
            <a:spLocks noGrp="1"/>
          </p:cNvSpPr>
          <p:nvPr>
            <p:ph type="sldNum" sz="quarter" idx="12"/>
          </p:nvPr>
        </p:nvSpPr>
        <p:spPr/>
        <p:txBody>
          <a:bodyPr/>
          <a:lstStyle/>
          <a:p>
            <a:fld id="{80F2478F-593B-4427-94E1-7AD9E1D5D72F}" type="slidenum">
              <a:rPr lang="en-GB" smtClean="0"/>
              <a:t>‹#›</a:t>
            </a:fld>
            <a:endParaRPr lang="en-GB"/>
          </a:p>
        </p:txBody>
      </p:sp>
    </p:spTree>
    <p:extLst>
      <p:ext uri="{BB962C8B-B14F-4D97-AF65-F5344CB8AC3E}">
        <p14:creationId xmlns:p14="http://schemas.microsoft.com/office/powerpoint/2010/main" val="1245837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86003-0FD8-4F4B-86BF-C90D39AF4A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0CE1793-30DB-443F-B050-F30C883C4FD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66EEC0F-643F-458C-B986-B41428DC4D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BBD2A9-8542-446D-9771-807BF9840709}"/>
              </a:ext>
            </a:extLst>
          </p:cNvPr>
          <p:cNvSpPr>
            <a:spLocks noGrp="1"/>
          </p:cNvSpPr>
          <p:nvPr>
            <p:ph type="dt" sz="half" idx="10"/>
          </p:nvPr>
        </p:nvSpPr>
        <p:spPr/>
        <p:txBody>
          <a:bodyPr/>
          <a:lstStyle/>
          <a:p>
            <a:fld id="{4410A536-BF3C-4655-AA01-AD7595D30446}" type="datetimeFigureOut">
              <a:rPr lang="en-GB" smtClean="0"/>
              <a:t>27/09/2023</a:t>
            </a:fld>
            <a:endParaRPr lang="en-GB"/>
          </a:p>
        </p:txBody>
      </p:sp>
      <p:sp>
        <p:nvSpPr>
          <p:cNvPr id="6" name="Footer Placeholder 5">
            <a:extLst>
              <a:ext uri="{FF2B5EF4-FFF2-40B4-BE49-F238E27FC236}">
                <a16:creationId xmlns:a16="http://schemas.microsoft.com/office/drawing/2014/main" id="{047AD2ED-1867-4193-BBA0-1F0D09EA10F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61B0F60-8EE0-44AE-AC0D-FE1251A5C72D}"/>
              </a:ext>
            </a:extLst>
          </p:cNvPr>
          <p:cNvSpPr>
            <a:spLocks noGrp="1"/>
          </p:cNvSpPr>
          <p:nvPr>
            <p:ph type="sldNum" sz="quarter" idx="12"/>
          </p:nvPr>
        </p:nvSpPr>
        <p:spPr/>
        <p:txBody>
          <a:bodyPr/>
          <a:lstStyle/>
          <a:p>
            <a:fld id="{80F2478F-593B-4427-94E1-7AD9E1D5D72F}" type="slidenum">
              <a:rPr lang="en-GB" smtClean="0"/>
              <a:t>‹#›</a:t>
            </a:fld>
            <a:endParaRPr lang="en-GB"/>
          </a:p>
        </p:txBody>
      </p:sp>
    </p:spTree>
    <p:extLst>
      <p:ext uri="{BB962C8B-B14F-4D97-AF65-F5344CB8AC3E}">
        <p14:creationId xmlns:p14="http://schemas.microsoft.com/office/powerpoint/2010/main" val="19134651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93319-1E6D-4E23-9DC6-B8526021B5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9288686-2A89-4E3D-A6DB-3A0EEF2935F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BB70782-AC0F-41E1-8F31-BFAE2C5AE5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619311-F72A-41E0-81FB-BA75FD3E03B7}"/>
              </a:ext>
            </a:extLst>
          </p:cNvPr>
          <p:cNvSpPr>
            <a:spLocks noGrp="1"/>
          </p:cNvSpPr>
          <p:nvPr>
            <p:ph type="dt" sz="half" idx="10"/>
          </p:nvPr>
        </p:nvSpPr>
        <p:spPr/>
        <p:txBody>
          <a:bodyPr/>
          <a:lstStyle/>
          <a:p>
            <a:fld id="{4410A536-BF3C-4655-AA01-AD7595D30446}" type="datetimeFigureOut">
              <a:rPr lang="en-GB" smtClean="0"/>
              <a:t>27/09/2023</a:t>
            </a:fld>
            <a:endParaRPr lang="en-GB"/>
          </a:p>
        </p:txBody>
      </p:sp>
      <p:sp>
        <p:nvSpPr>
          <p:cNvPr id="6" name="Footer Placeholder 5">
            <a:extLst>
              <a:ext uri="{FF2B5EF4-FFF2-40B4-BE49-F238E27FC236}">
                <a16:creationId xmlns:a16="http://schemas.microsoft.com/office/drawing/2014/main" id="{B9E9FDE9-1C8B-4B6A-9479-D622529CCCD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2BCC3C6-35A3-4526-934D-9CD0CFEE32A7}"/>
              </a:ext>
            </a:extLst>
          </p:cNvPr>
          <p:cNvSpPr>
            <a:spLocks noGrp="1"/>
          </p:cNvSpPr>
          <p:nvPr>
            <p:ph type="sldNum" sz="quarter" idx="12"/>
          </p:nvPr>
        </p:nvSpPr>
        <p:spPr/>
        <p:txBody>
          <a:bodyPr/>
          <a:lstStyle/>
          <a:p>
            <a:fld id="{80F2478F-593B-4427-94E1-7AD9E1D5D72F}" type="slidenum">
              <a:rPr lang="en-GB" smtClean="0"/>
              <a:t>‹#›</a:t>
            </a:fld>
            <a:endParaRPr lang="en-GB"/>
          </a:p>
        </p:txBody>
      </p:sp>
    </p:spTree>
    <p:extLst>
      <p:ext uri="{BB962C8B-B14F-4D97-AF65-F5344CB8AC3E}">
        <p14:creationId xmlns:p14="http://schemas.microsoft.com/office/powerpoint/2010/main" val="6775233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theme" Target="../theme/theme2.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3E21DD-8859-4845-8EAD-233F6663FD3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7C86F82-64EC-435E-8EA3-DE0504411F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77D7C25-21CE-4CB9-9821-86D07B46E6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10A536-BF3C-4655-AA01-AD7595D30446}" type="datetimeFigureOut">
              <a:rPr lang="en-GB" smtClean="0"/>
              <a:t>27/09/2023</a:t>
            </a:fld>
            <a:endParaRPr lang="en-GB"/>
          </a:p>
        </p:txBody>
      </p:sp>
      <p:sp>
        <p:nvSpPr>
          <p:cNvPr id="5" name="Footer Placeholder 4">
            <a:extLst>
              <a:ext uri="{FF2B5EF4-FFF2-40B4-BE49-F238E27FC236}">
                <a16:creationId xmlns:a16="http://schemas.microsoft.com/office/drawing/2014/main" id="{E7B376E7-6333-4AB2-A1AF-96E336C773F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21DFC20-A0B8-4A55-80BF-B0DD251B3C6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F2478F-593B-4427-94E1-7AD9E1D5D72F}" type="slidenum">
              <a:rPr lang="en-GB" smtClean="0"/>
              <a:t>‹#›</a:t>
            </a:fld>
            <a:endParaRPr lang="en-GB"/>
          </a:p>
        </p:txBody>
      </p:sp>
    </p:spTree>
    <p:extLst>
      <p:ext uri="{BB962C8B-B14F-4D97-AF65-F5344CB8AC3E}">
        <p14:creationId xmlns:p14="http://schemas.microsoft.com/office/powerpoint/2010/main" val="1032164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1" r:id="rId12"/>
    <p:sldLayoutId id="214748367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98945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xStyles>
    <p:titleStyle>
      <a:lvl1pPr algn="l" defTabSz="1219108" rtl="0" eaLnBrk="1" latinLnBrk="0" hangingPunct="1">
        <a:lnSpc>
          <a:spcPts val="4000"/>
        </a:lnSpc>
        <a:spcBef>
          <a:spcPct val="0"/>
        </a:spcBef>
        <a:buNone/>
        <a:defRPr sz="4000" b="1" kern="1200">
          <a:solidFill>
            <a:schemeClr val="tx1"/>
          </a:solidFill>
          <a:latin typeface="Calibri" pitchFamily="34" charset="0"/>
          <a:ea typeface="+mj-ea"/>
          <a:cs typeface="+mj-cs"/>
        </a:defRPr>
      </a:lvl1pPr>
    </p:titleStyle>
    <p:bodyStyle>
      <a:lvl1pPr marL="0" indent="0" algn="l" defTabSz="1219108" rtl="0" eaLnBrk="1" latinLnBrk="0" hangingPunct="1">
        <a:lnSpc>
          <a:spcPts val="2400"/>
        </a:lnSpc>
        <a:spcBef>
          <a:spcPts val="0"/>
        </a:spcBef>
        <a:spcAft>
          <a:spcPts val="800"/>
        </a:spcAft>
        <a:buFont typeface="Arial" pitchFamily="34" charset="0"/>
        <a:buNone/>
        <a:defRPr sz="1867" b="1" kern="1200">
          <a:solidFill>
            <a:srgbClr val="746E64"/>
          </a:solidFill>
          <a:latin typeface="Calibri" pitchFamily="34" charset="0"/>
          <a:ea typeface="+mn-ea"/>
          <a:cs typeface="+mn-cs"/>
        </a:defRPr>
      </a:lvl1pPr>
      <a:lvl2pPr marL="0" indent="0" algn="l" defTabSz="1219108" rtl="0" eaLnBrk="1" latinLnBrk="0" hangingPunct="1">
        <a:lnSpc>
          <a:spcPts val="2400"/>
        </a:lnSpc>
        <a:spcBef>
          <a:spcPts val="0"/>
        </a:spcBef>
        <a:spcAft>
          <a:spcPts val="800"/>
        </a:spcAft>
        <a:buFont typeface="Arial" pitchFamily="34" charset="0"/>
        <a:buNone/>
        <a:defRPr sz="1867" kern="1200">
          <a:solidFill>
            <a:srgbClr val="746E64"/>
          </a:solidFill>
          <a:latin typeface="Calibri" pitchFamily="34" charset="0"/>
          <a:ea typeface="+mn-ea"/>
          <a:cs typeface="+mn-cs"/>
        </a:defRPr>
      </a:lvl2pPr>
      <a:lvl3pPr marL="287978" indent="-287978" algn="l" defTabSz="1219108" rtl="0" eaLnBrk="1" latinLnBrk="0" hangingPunct="1">
        <a:lnSpc>
          <a:spcPts val="2400"/>
        </a:lnSpc>
        <a:spcBef>
          <a:spcPts val="0"/>
        </a:spcBef>
        <a:spcAft>
          <a:spcPts val="800"/>
        </a:spcAft>
        <a:buSzPct val="120000"/>
        <a:buFont typeface="Arial" pitchFamily="34" charset="0"/>
        <a:buChar char="•"/>
        <a:defRPr sz="1867" kern="1200">
          <a:solidFill>
            <a:srgbClr val="746E64"/>
          </a:solidFill>
          <a:latin typeface="Calibri" pitchFamily="34" charset="0"/>
          <a:ea typeface="+mn-ea"/>
          <a:cs typeface="+mn-cs"/>
        </a:defRPr>
      </a:lvl3pPr>
      <a:lvl4pPr marL="527961" indent="-287978" algn="l" defTabSz="1219108" rtl="0" eaLnBrk="1" latinLnBrk="0" hangingPunct="1">
        <a:lnSpc>
          <a:spcPts val="2400"/>
        </a:lnSpc>
        <a:spcBef>
          <a:spcPts val="0"/>
        </a:spcBef>
        <a:spcAft>
          <a:spcPts val="800"/>
        </a:spcAft>
        <a:buFont typeface="Symbol" pitchFamily="18" charset="2"/>
        <a:buChar char="·"/>
        <a:defRPr sz="1867" kern="1200">
          <a:solidFill>
            <a:srgbClr val="746E64"/>
          </a:solidFill>
          <a:latin typeface="Calibri" pitchFamily="34" charset="0"/>
          <a:ea typeface="+mn-ea"/>
          <a:cs typeface="+mn-cs"/>
        </a:defRPr>
      </a:lvl4pPr>
      <a:lvl5pPr marL="0" indent="-287978" algn="l" defTabSz="1219108" rtl="0" eaLnBrk="1" latinLnBrk="0" hangingPunct="1">
        <a:lnSpc>
          <a:spcPts val="2400"/>
        </a:lnSpc>
        <a:spcBef>
          <a:spcPts val="0"/>
        </a:spcBef>
        <a:spcAft>
          <a:spcPts val="800"/>
        </a:spcAft>
        <a:buFont typeface="Arial" pitchFamily="34" charset="0"/>
        <a:buChar char="»"/>
        <a:defRPr sz="1867" kern="1200">
          <a:solidFill>
            <a:srgbClr val="746E64"/>
          </a:solidFill>
          <a:latin typeface="Calibri" pitchFamily="34" charset="0"/>
          <a:ea typeface="+mn-ea"/>
          <a:cs typeface="+mn-cs"/>
        </a:defRPr>
      </a:lvl5pPr>
      <a:lvl6pPr marL="3352548" indent="-304778" algn="l" defTabSz="1219108"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104" indent="-304778" algn="l" defTabSz="1219108"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658" indent="-304778" algn="l" defTabSz="1219108"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212" indent="-304778" algn="l" defTabSz="1219108"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08" rtl="0" eaLnBrk="1" latinLnBrk="0" hangingPunct="1">
        <a:defRPr sz="2400" kern="1200">
          <a:solidFill>
            <a:schemeClr val="tx1"/>
          </a:solidFill>
          <a:latin typeface="+mn-lt"/>
          <a:ea typeface="+mn-ea"/>
          <a:cs typeface="+mn-cs"/>
        </a:defRPr>
      </a:lvl1pPr>
      <a:lvl2pPr marL="609555" algn="l" defTabSz="1219108" rtl="0" eaLnBrk="1" latinLnBrk="0" hangingPunct="1">
        <a:defRPr sz="2400" kern="1200">
          <a:solidFill>
            <a:schemeClr val="tx1"/>
          </a:solidFill>
          <a:latin typeface="+mn-lt"/>
          <a:ea typeface="+mn-ea"/>
          <a:cs typeface="+mn-cs"/>
        </a:defRPr>
      </a:lvl2pPr>
      <a:lvl3pPr marL="1219108" algn="l" defTabSz="1219108" rtl="0" eaLnBrk="1" latinLnBrk="0" hangingPunct="1">
        <a:defRPr sz="2400" kern="1200">
          <a:solidFill>
            <a:schemeClr val="tx1"/>
          </a:solidFill>
          <a:latin typeface="+mn-lt"/>
          <a:ea typeface="+mn-ea"/>
          <a:cs typeface="+mn-cs"/>
        </a:defRPr>
      </a:lvl3pPr>
      <a:lvl4pPr marL="1828664" algn="l" defTabSz="1219108" rtl="0" eaLnBrk="1" latinLnBrk="0" hangingPunct="1">
        <a:defRPr sz="2400" kern="1200">
          <a:solidFill>
            <a:schemeClr val="tx1"/>
          </a:solidFill>
          <a:latin typeface="+mn-lt"/>
          <a:ea typeface="+mn-ea"/>
          <a:cs typeface="+mn-cs"/>
        </a:defRPr>
      </a:lvl4pPr>
      <a:lvl5pPr marL="2438218" algn="l" defTabSz="1219108" rtl="0" eaLnBrk="1" latinLnBrk="0" hangingPunct="1">
        <a:defRPr sz="2400" kern="1200">
          <a:solidFill>
            <a:schemeClr val="tx1"/>
          </a:solidFill>
          <a:latin typeface="+mn-lt"/>
          <a:ea typeface="+mn-ea"/>
          <a:cs typeface="+mn-cs"/>
        </a:defRPr>
      </a:lvl5pPr>
      <a:lvl6pPr marL="3047772" algn="l" defTabSz="1219108" rtl="0" eaLnBrk="1" latinLnBrk="0" hangingPunct="1">
        <a:defRPr sz="2400" kern="1200">
          <a:solidFill>
            <a:schemeClr val="tx1"/>
          </a:solidFill>
          <a:latin typeface="+mn-lt"/>
          <a:ea typeface="+mn-ea"/>
          <a:cs typeface="+mn-cs"/>
        </a:defRPr>
      </a:lvl6pPr>
      <a:lvl7pPr marL="3657325" algn="l" defTabSz="1219108" rtl="0" eaLnBrk="1" latinLnBrk="0" hangingPunct="1">
        <a:defRPr sz="2400" kern="1200">
          <a:solidFill>
            <a:schemeClr val="tx1"/>
          </a:solidFill>
          <a:latin typeface="+mn-lt"/>
          <a:ea typeface="+mn-ea"/>
          <a:cs typeface="+mn-cs"/>
        </a:defRPr>
      </a:lvl7pPr>
      <a:lvl8pPr marL="4266880" algn="l" defTabSz="1219108" rtl="0" eaLnBrk="1" latinLnBrk="0" hangingPunct="1">
        <a:defRPr sz="2400" kern="1200">
          <a:solidFill>
            <a:schemeClr val="tx1"/>
          </a:solidFill>
          <a:latin typeface="+mn-lt"/>
          <a:ea typeface="+mn-ea"/>
          <a:cs typeface="+mn-cs"/>
        </a:defRPr>
      </a:lvl8pPr>
      <a:lvl9pPr marL="4876435" algn="l" defTabSz="1219108"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openxmlformats.org/officeDocument/2006/relationships/image" Target="../media/image22.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4.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jpe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jpe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7.png"/><Relationship Id="rId7"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43.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hyperlink" Target="https://bridgemindsport.org/wp-content/uploads/2023/01/SBU-Implications-for-Practice.pdf" TargetMode="External"/><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45.jpe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35.jpeg"/></Relationships>
</file>

<file path=ppt/slides/_rels/slide19.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18.xml"/><Relationship Id="rId6" Type="http://schemas.openxmlformats.org/officeDocument/2006/relationships/image" Target="../media/image51.png"/><Relationship Id="rId5" Type="http://schemas.openxmlformats.org/officeDocument/2006/relationships/image" Target="../media/image50.jpeg"/><Relationship Id="rId4" Type="http://schemas.openxmlformats.org/officeDocument/2006/relationships/image" Target="../media/image49.png"/><Relationship Id="rId9" Type="http://schemas.openxmlformats.org/officeDocument/2006/relationships/image" Target="../media/image54.jpg"/></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jpg"/></Relationships>
</file>

<file path=ppt/slides/_rels/slide20.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27.png"/><Relationship Id="rId7" Type="http://schemas.openxmlformats.org/officeDocument/2006/relationships/hyperlink" Target="https://www.ebedcio.org.uk/files/docs/research/survey-qualitative-data-report-2018.pdf"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s://bridgemindsport.org/wp-content/uploads/2023/02/Bridging-Insights-Report-Summary-2023.docx" TargetMode="External"/><Relationship Id="rId5" Type="http://schemas.openxmlformats.org/officeDocument/2006/relationships/hyperlink" Target="https://bridgemindsport.org/wp-content/uploads/2023/08/Bridging-Insights-Report-2023.pdf" TargetMode="External"/><Relationship Id="rId4" Type="http://schemas.openxmlformats.org/officeDocument/2006/relationships/image" Target="../media/image35.jpeg"/></Relationships>
</file>

<file path=ppt/slides/_rels/slide21.xml.rels><?xml version="1.0" encoding="UTF-8" standalone="yes"?>
<Relationships xmlns="http://schemas.openxmlformats.org/package/2006/relationships"><Relationship Id="rId8" Type="http://schemas.openxmlformats.org/officeDocument/2006/relationships/hyperlink" Target="https://www.tandfonline.com/doi/full/10.1080/02614367.2021.1942524" TargetMode="External"/><Relationship Id="rId3" Type="http://schemas.openxmlformats.org/officeDocument/2006/relationships/image" Target="../media/image27.png"/><Relationship Id="rId7" Type="http://schemas.openxmlformats.org/officeDocument/2006/relationships/hyperlink" Target="https://bristoluniversitypressdigital.com/view/journals/emsoc/4/2/article-p238.xml"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hyperlink" Target="https://www.tandfonline.com/doi/full/10.1080/11745398.2023.2197243" TargetMode="External"/><Relationship Id="rId11" Type="http://schemas.openxmlformats.org/officeDocument/2006/relationships/image" Target="../media/image57.png"/><Relationship Id="rId5" Type="http://schemas.openxmlformats.org/officeDocument/2006/relationships/hyperlink" Target="https://journals.sagepub.com/doi/full/10.1177/00380261231155326" TargetMode="External"/><Relationship Id="rId10" Type="http://schemas.openxmlformats.org/officeDocument/2006/relationships/image" Target="../media/image56.png"/><Relationship Id="rId4" Type="http://schemas.openxmlformats.org/officeDocument/2006/relationships/image" Target="../media/image35.jpeg"/><Relationship Id="rId9" Type="http://schemas.openxmlformats.org/officeDocument/2006/relationships/hyperlink" Target="https://bridgemindsport.org/wp-content/uploads/2021/09/Flyer_full-one-page.pdf" TargetMode="External"/></Relationships>
</file>

<file path=ppt/slides/_rels/slide22.xml.rels><?xml version="1.0" encoding="UTF-8" standalone="yes"?>
<Relationships xmlns="http://schemas.openxmlformats.org/package/2006/relationships"><Relationship Id="rId8" Type="http://schemas.openxmlformats.org/officeDocument/2006/relationships/hyperlink" Target="https://bridgemindsport.org/home/resources/" TargetMode="External"/><Relationship Id="rId13" Type="http://schemas.openxmlformats.org/officeDocument/2006/relationships/hyperlink" Target="https://bridgemindsport.org/home/research/bridging-organisations/" TargetMode="External"/><Relationship Id="rId3" Type="http://schemas.openxmlformats.org/officeDocument/2006/relationships/image" Target="../media/image27.png"/><Relationship Id="rId7" Type="http://schemas.openxmlformats.org/officeDocument/2006/relationships/hyperlink" Target="https://www.youtube.com/channel/UCdpWRLAtAnmCiZq_gBt0ciw" TargetMode="External"/><Relationship Id="rId12" Type="http://schemas.openxmlformats.org/officeDocument/2006/relationships/hyperlink" Target="https://bridgemindsport.org/home/research/bridging-schools/"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hyperlink" Target="https://www.youtube.com/watch?v=yERUI_qy56E&amp;t" TargetMode="External"/><Relationship Id="rId11" Type="http://schemas.openxmlformats.org/officeDocument/2006/relationships/hyperlink" Target="https://bridgemindsport.org/home/research/bridging-wellbeing/" TargetMode="External"/><Relationship Id="rId5" Type="http://schemas.openxmlformats.org/officeDocument/2006/relationships/hyperlink" Target="https://www.youtube.com/watch?v=SIKfWioojWQ&amp;t" TargetMode="External"/><Relationship Id="rId10" Type="http://schemas.openxmlformats.org/officeDocument/2006/relationships/hyperlink" Target="https://bridgemindsport.org/home/research/bridging-minds/" TargetMode="External"/><Relationship Id="rId4" Type="http://schemas.openxmlformats.org/officeDocument/2006/relationships/hyperlink" Target="https://www.youtube.com/watch?v=LrPTGNxeKH8&amp;t" TargetMode="External"/><Relationship Id="rId9" Type="http://schemas.openxmlformats.org/officeDocument/2006/relationships/image" Target="../media/image58.png"/><Relationship Id="rId14"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hyperlink" Target="https://bridgemindsport.org/home/research/bridging-minds/"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jpeg"/></Relationships>
</file>

<file path=ppt/slides/_rels/slide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image" Target="../media/image33.jpe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4.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jpe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jpe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EB8D089-BB27-CF67-E595-FA0CAA4410CE}"/>
              </a:ext>
            </a:extLst>
          </p:cNvPr>
          <p:cNvSpPr/>
          <p:nvPr/>
        </p:nvSpPr>
        <p:spPr>
          <a:xfrm>
            <a:off x="8722570" y="2194560"/>
            <a:ext cx="3469430" cy="249522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itchFamily="34" charset="0"/>
            </a:endParaRPr>
          </a:p>
        </p:txBody>
      </p:sp>
      <p:sp>
        <p:nvSpPr>
          <p:cNvPr id="2" name="Title 1">
            <a:extLst>
              <a:ext uri="{FF2B5EF4-FFF2-40B4-BE49-F238E27FC236}">
                <a16:creationId xmlns:a16="http://schemas.microsoft.com/office/drawing/2014/main" id="{02CE10A4-1192-45A0-9D24-57CD1DFD91C0}"/>
              </a:ext>
            </a:extLst>
          </p:cNvPr>
          <p:cNvSpPr>
            <a:spLocks noGrp="1"/>
          </p:cNvSpPr>
          <p:nvPr>
            <p:ph type="title"/>
          </p:nvPr>
        </p:nvSpPr>
        <p:spPr>
          <a:xfrm>
            <a:off x="213397" y="1271825"/>
            <a:ext cx="11252318" cy="4131530"/>
          </a:xfrm>
        </p:spPr>
        <p:txBody>
          <a:bodyPr/>
          <a:lstStyle/>
          <a:p>
            <a:pPr>
              <a:lnSpc>
                <a:spcPts val="2800"/>
              </a:lnSpc>
            </a:pPr>
            <a:r>
              <a:rPr lang="de-DE" sz="3200" dirty="0">
                <a:solidFill>
                  <a:prstClr val="white"/>
                </a:solidFill>
                <a:latin typeface="Calibri" panose="020F0502020204030204"/>
                <a:ea typeface="+mn-ea"/>
                <a:cs typeface="Calibri"/>
              </a:rPr>
              <a:t>Erkenntnisse verknüpfen: Förderung verschiedener Spielertypen</a:t>
            </a:r>
            <a:endParaRPr lang="en-GB" sz="3200" dirty="0"/>
          </a:p>
        </p:txBody>
      </p:sp>
      <p:sp>
        <p:nvSpPr>
          <p:cNvPr id="3" name="Text Placeholder 2">
            <a:extLst>
              <a:ext uri="{FF2B5EF4-FFF2-40B4-BE49-F238E27FC236}">
                <a16:creationId xmlns:a16="http://schemas.microsoft.com/office/drawing/2014/main" id="{1F407C3A-51DB-4A08-969E-6182ACFE9986}"/>
              </a:ext>
            </a:extLst>
          </p:cNvPr>
          <p:cNvSpPr>
            <a:spLocks noGrp="1"/>
          </p:cNvSpPr>
          <p:nvPr>
            <p:ph type="body" sz="quarter" idx="11"/>
          </p:nvPr>
        </p:nvSpPr>
        <p:spPr>
          <a:xfrm>
            <a:off x="213397" y="5770575"/>
            <a:ext cx="9072926" cy="943360"/>
          </a:xfrm>
        </p:spPr>
        <p:txBody>
          <a:bodyPr/>
          <a:lstStyle/>
          <a:p>
            <a:pPr>
              <a:spcBef>
                <a:spcPts val="300"/>
              </a:spcBef>
            </a:pPr>
            <a:r>
              <a:rPr lang="en-GB" sz="1800" dirty="0">
                <a:solidFill>
                  <a:schemeClr val="accent5"/>
                </a:solidFill>
                <a:latin typeface="FS Maja" panose="02000503050000020004" pitchFamily="2" charset="0"/>
                <a:ea typeface="+mn-lt"/>
                <a:cs typeface="+mn-lt"/>
              </a:rPr>
              <a:t>BAMSA - </a:t>
            </a:r>
            <a:r>
              <a:rPr lang="en-GB" sz="1800" dirty="0">
                <a:solidFill>
                  <a:schemeClr val="accent5"/>
                </a:solidFill>
                <a:latin typeface="FS Maja" panose="02000503050000020004" pitchFamily="2" charset="0"/>
                <a:cs typeface="Calibri"/>
              </a:rPr>
              <a:t>Prof Samantha Punch, Dr Jordan Maclean, Gary Hay </a:t>
            </a:r>
          </a:p>
          <a:p>
            <a:pPr>
              <a:spcBef>
                <a:spcPts val="300"/>
              </a:spcBef>
            </a:pPr>
            <a:r>
              <a:rPr lang="en-GB" sz="1800" dirty="0">
                <a:effectLst/>
                <a:latin typeface="FS Maja" panose="02000503050000020004" pitchFamily="2" charset="0"/>
                <a:ea typeface="Times New Roman" panose="02020603050405020304" pitchFamily="18" charset="0"/>
                <a:cs typeface="Calibri" panose="020F0502020204030204" pitchFamily="34" charset="0"/>
              </a:rPr>
              <a:t>Bridge to Bridge (B2B) - Christina Ballinger</a:t>
            </a:r>
          </a:p>
          <a:p>
            <a:pPr>
              <a:spcBef>
                <a:spcPts val="300"/>
              </a:spcBef>
            </a:pPr>
            <a:r>
              <a:rPr lang="en-GB" sz="1800" dirty="0">
                <a:effectLst/>
                <a:latin typeface="FS Maja" panose="02000503050000020004" pitchFamily="2" charset="0"/>
                <a:ea typeface="Times New Roman" panose="02020603050405020304" pitchFamily="18" charset="0"/>
                <a:cs typeface="Calibri" panose="020F0502020204030204" pitchFamily="34" charset="0"/>
              </a:rPr>
              <a:t>SHM Productions (SHM) - Esme Nicholson, Maurice Biriotti </a:t>
            </a:r>
            <a:endParaRPr lang="en-GB" sz="1800" dirty="0">
              <a:solidFill>
                <a:schemeClr val="accent5"/>
              </a:solidFill>
              <a:latin typeface="FS Maja" panose="02000503050000020004" pitchFamily="2" charset="0"/>
              <a:cs typeface="Calibri"/>
            </a:endParaRPr>
          </a:p>
          <a:p>
            <a:endParaRPr lang="en-GB" dirty="0"/>
          </a:p>
        </p:txBody>
      </p:sp>
      <p:sp>
        <p:nvSpPr>
          <p:cNvPr id="4" name="TextBox 3">
            <a:extLst>
              <a:ext uri="{FF2B5EF4-FFF2-40B4-BE49-F238E27FC236}">
                <a16:creationId xmlns:a16="http://schemas.microsoft.com/office/drawing/2014/main" id="{79ED1115-71B3-43DE-84B7-609542BAE4E9}"/>
              </a:ext>
            </a:extLst>
          </p:cNvPr>
          <p:cNvSpPr txBox="1"/>
          <p:nvPr/>
        </p:nvSpPr>
        <p:spPr>
          <a:xfrm>
            <a:off x="828973" y="2396847"/>
            <a:ext cx="4922470" cy="2292935"/>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de-DE" sz="3200" dirty="0"/>
              <a:t>Ziele &amp; vier Typen
Befund
Implikationen
Training</a:t>
            </a:r>
            <a:endParaRPr lang="en-GB" sz="3200" dirty="0"/>
          </a:p>
        </p:txBody>
      </p:sp>
      <p:pic>
        <p:nvPicPr>
          <p:cNvPr id="5" name="Picture 4" descr="Shape&#10;&#10;Description automatically generated">
            <a:extLst>
              <a:ext uri="{FF2B5EF4-FFF2-40B4-BE49-F238E27FC236}">
                <a16:creationId xmlns:a16="http://schemas.microsoft.com/office/drawing/2014/main" id="{4F700706-B76B-E70B-6209-28A3AE87F8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2282532"/>
            <a:ext cx="2438304" cy="2292935"/>
          </a:xfrm>
          <a:prstGeom prst="rect">
            <a:avLst/>
          </a:prstGeom>
        </p:spPr>
      </p:pic>
      <p:pic>
        <p:nvPicPr>
          <p:cNvPr id="7" name="Picture 6">
            <a:extLst>
              <a:ext uri="{FF2B5EF4-FFF2-40B4-BE49-F238E27FC236}">
                <a16:creationId xmlns:a16="http://schemas.microsoft.com/office/drawing/2014/main" id="{C9705B94-8832-6941-E1D2-15D66212B74D}"/>
              </a:ext>
            </a:extLst>
          </p:cNvPr>
          <p:cNvPicPr>
            <a:picLocks noChangeAspect="1"/>
          </p:cNvPicPr>
          <p:nvPr/>
        </p:nvPicPr>
        <p:blipFill>
          <a:blip r:embed="rId4"/>
          <a:stretch>
            <a:fillRect/>
          </a:stretch>
        </p:blipFill>
        <p:spPr>
          <a:xfrm>
            <a:off x="8851647" y="2542002"/>
            <a:ext cx="3211276" cy="1800337"/>
          </a:xfrm>
          <a:prstGeom prst="rect">
            <a:avLst/>
          </a:prstGeom>
        </p:spPr>
      </p:pic>
    </p:spTree>
    <p:extLst>
      <p:ext uri="{BB962C8B-B14F-4D97-AF65-F5344CB8AC3E}">
        <p14:creationId xmlns:p14="http://schemas.microsoft.com/office/powerpoint/2010/main" val="24277182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63000">
              <a:srgbClr val="FFFFFF">
                <a:lumMod val="67000"/>
                <a:lumOff val="33000"/>
              </a:srgbClr>
            </a:gs>
            <a:gs pos="0">
              <a:schemeClr val="bg1">
                <a:alpha val="0"/>
              </a:schemeClr>
            </a:gs>
            <a:gs pos="100000">
              <a:schemeClr val="bg1">
                <a:alpha val="0"/>
              </a:schemeClr>
            </a:gs>
          </a:gsLst>
          <a:lin ang="108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C8C81-D4FC-4717-BBF0-C81878EF7E10}"/>
              </a:ext>
            </a:extLst>
          </p:cNvPr>
          <p:cNvSpPr>
            <a:spLocks noGrp="1"/>
          </p:cNvSpPr>
          <p:nvPr>
            <p:ph type="title"/>
          </p:nvPr>
        </p:nvSpPr>
        <p:spPr/>
        <p:txBody>
          <a:bodyPr/>
          <a:lstStyle/>
          <a:p>
            <a:endParaRPr lang="en-GB"/>
          </a:p>
        </p:txBody>
      </p:sp>
      <p:pic>
        <p:nvPicPr>
          <p:cNvPr id="5" name="Content Placeholder 4" descr="Shape&#10;&#10;Description automatically generated">
            <a:extLst>
              <a:ext uri="{FF2B5EF4-FFF2-40B4-BE49-F238E27FC236}">
                <a16:creationId xmlns:a16="http://schemas.microsoft.com/office/drawing/2014/main" id="{22DCA964-3D0B-4F72-BF46-1E0DD65DD8A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 y="0"/>
            <a:ext cx="12192000" cy="6858000"/>
          </a:xfrm>
          <a:gradFill flip="none" rotWithShape="1">
            <a:gsLst>
              <a:gs pos="45000">
                <a:schemeClr val="bg1"/>
              </a:gs>
              <a:gs pos="100000">
                <a:schemeClr val="bg1">
                  <a:alpha val="0"/>
                </a:schemeClr>
              </a:gs>
            </a:gsLst>
            <a:lin ang="0" scaled="1"/>
            <a:tileRect/>
          </a:gradFill>
        </p:spPr>
      </p:pic>
      <p:sp>
        <p:nvSpPr>
          <p:cNvPr id="9" name="TextBox 8">
            <a:extLst>
              <a:ext uri="{FF2B5EF4-FFF2-40B4-BE49-F238E27FC236}">
                <a16:creationId xmlns:a16="http://schemas.microsoft.com/office/drawing/2014/main" id="{3D33477A-5C14-4462-B32A-F348CCB2E8B2}"/>
              </a:ext>
            </a:extLst>
          </p:cNvPr>
          <p:cNvSpPr txBox="1"/>
          <p:nvPr/>
        </p:nvSpPr>
        <p:spPr>
          <a:xfrm>
            <a:off x="-740793" y="1379"/>
            <a:ext cx="7255894" cy="1046440"/>
          </a:xfrm>
          <a:prstGeom prst="rect">
            <a:avLst/>
          </a:prstGeom>
          <a:noFill/>
          <a:ln w="22225">
            <a:noFill/>
          </a:ln>
        </p:spPr>
        <p:txBody>
          <a:bodyPr wrap="square" rtlCol="0">
            <a:spAutoFit/>
          </a:bodyPr>
          <a:lstStyle/>
          <a:p>
            <a:pPr algn="ctr"/>
            <a:endParaRPr lang="en-GB" dirty="0"/>
          </a:p>
          <a:p>
            <a:pPr algn="ctr"/>
            <a:r>
              <a:rPr lang="en-GB" sz="4400" dirty="0">
                <a:solidFill>
                  <a:schemeClr val="bg1"/>
                </a:solidFill>
              </a:rPr>
              <a:t>Social-Media-</a:t>
            </a:r>
            <a:r>
              <a:rPr lang="en-GB" sz="4400" dirty="0" err="1">
                <a:solidFill>
                  <a:schemeClr val="bg1"/>
                </a:solidFill>
              </a:rPr>
              <a:t>Präsenz</a:t>
            </a:r>
            <a:endParaRPr lang="en-GB" sz="4400" b="1" dirty="0"/>
          </a:p>
        </p:txBody>
      </p:sp>
      <p:cxnSp>
        <p:nvCxnSpPr>
          <p:cNvPr id="21" name="Straight Connector 20">
            <a:extLst>
              <a:ext uri="{FF2B5EF4-FFF2-40B4-BE49-F238E27FC236}">
                <a16:creationId xmlns:a16="http://schemas.microsoft.com/office/drawing/2014/main" id="{194F62F0-5BE1-4B54-9239-A16CC7CDCD56}"/>
              </a:ext>
            </a:extLst>
          </p:cNvPr>
          <p:cNvCxnSpPr/>
          <p:nvPr/>
        </p:nvCxnSpPr>
        <p:spPr>
          <a:xfrm>
            <a:off x="-1" y="1451395"/>
            <a:ext cx="12192000"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Speech Bubble: Oval 3">
            <a:extLst>
              <a:ext uri="{FF2B5EF4-FFF2-40B4-BE49-F238E27FC236}">
                <a16:creationId xmlns:a16="http://schemas.microsoft.com/office/drawing/2014/main" id="{34CEAD37-EA81-48CD-BB81-2CA0EDF7218F}"/>
              </a:ext>
            </a:extLst>
          </p:cNvPr>
          <p:cNvSpPr/>
          <p:nvPr/>
        </p:nvSpPr>
        <p:spPr>
          <a:xfrm>
            <a:off x="4215102" y="645729"/>
            <a:ext cx="7791450" cy="5221288"/>
          </a:xfrm>
          <a:prstGeom prst="wedgeEllipseCallout">
            <a:avLst/>
          </a:prstGeom>
          <a:solidFill>
            <a:srgbClr val="9CD4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3200" dirty="0">
              <a:solidFill>
                <a:schemeClr val="tx1"/>
              </a:solidFill>
              <a:latin typeface="Perpetua" panose="02020502060401020303" pitchFamily="18" charset="0"/>
            </a:endParaRPr>
          </a:p>
          <a:p>
            <a:pPr algn="ctr"/>
            <a:r>
              <a:rPr lang="de-DE" sz="3000" b="1" dirty="0">
                <a:solidFill>
                  <a:schemeClr val="tx1"/>
                </a:solidFill>
                <a:latin typeface="Perpetua" panose="02020502060401020303" pitchFamily="18" charset="0"/>
              </a:rPr>
              <a:t>Influencer: ... Vielleicht, wenn sie Bridge in ihrer Instagram-Story spielen würden, würden die Leute sagen: "Oh, das sollte ich mir ansehen" und es könnte etwas sein, an dem sie interessiert sind. Ich denke, es würde einen Effekt haben.</a:t>
            </a:r>
            <a:endParaRPr lang="en-GB" sz="3000" dirty="0">
              <a:solidFill>
                <a:schemeClr val="tx1"/>
              </a:solidFill>
              <a:latin typeface="Perpetua" panose="02020502060401020303" pitchFamily="18" charset="0"/>
            </a:endParaRPr>
          </a:p>
        </p:txBody>
      </p:sp>
      <p:sp>
        <p:nvSpPr>
          <p:cNvPr id="6" name="Speech Bubble: Rectangle with Corners Rounded 5">
            <a:extLst>
              <a:ext uri="{FF2B5EF4-FFF2-40B4-BE49-F238E27FC236}">
                <a16:creationId xmlns:a16="http://schemas.microsoft.com/office/drawing/2014/main" id="{1CBFEC30-F1FA-39A4-CB6D-79D0F407F8FD}"/>
              </a:ext>
            </a:extLst>
          </p:cNvPr>
          <p:cNvSpPr/>
          <p:nvPr/>
        </p:nvSpPr>
        <p:spPr>
          <a:xfrm>
            <a:off x="385763" y="4000500"/>
            <a:ext cx="3829339" cy="1866517"/>
          </a:xfrm>
          <a:prstGeom prst="wedgeRoundRectCallout">
            <a:avLst>
              <a:gd name="adj1" fmla="val -7272"/>
              <a:gd name="adj2" fmla="val 87754"/>
              <a:gd name="adj3" fmla="val 16667"/>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3200" dirty="0">
                <a:solidFill>
                  <a:schemeClr val="tx1"/>
                </a:solidFill>
                <a:latin typeface="Perpetua" panose="02020502060401020303" pitchFamily="18" charset="0"/>
              </a:rPr>
              <a:t>Im Moment weiß ich einfach nicht genug darüber.</a:t>
            </a:r>
            <a:endParaRPr lang="en-GB" sz="3200" dirty="0">
              <a:solidFill>
                <a:schemeClr val="tx1"/>
              </a:solidFill>
              <a:latin typeface="Perpetua" panose="02020502060401020303" pitchFamily="18" charset="0"/>
            </a:endParaRPr>
          </a:p>
        </p:txBody>
      </p:sp>
    </p:spTree>
    <p:extLst>
      <p:ext uri="{BB962C8B-B14F-4D97-AF65-F5344CB8AC3E}">
        <p14:creationId xmlns:p14="http://schemas.microsoft.com/office/powerpoint/2010/main" val="1117113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63000">
              <a:srgbClr val="FFFFFF">
                <a:lumMod val="67000"/>
                <a:lumOff val="33000"/>
              </a:srgbClr>
            </a:gs>
            <a:gs pos="0">
              <a:schemeClr val="bg1">
                <a:alpha val="0"/>
              </a:schemeClr>
            </a:gs>
            <a:gs pos="100000">
              <a:schemeClr val="bg1">
                <a:alpha val="0"/>
              </a:schemeClr>
            </a:gs>
          </a:gsLst>
          <a:lin ang="108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C8C81-D4FC-4717-BBF0-C81878EF7E10}"/>
              </a:ext>
            </a:extLst>
          </p:cNvPr>
          <p:cNvSpPr>
            <a:spLocks noGrp="1"/>
          </p:cNvSpPr>
          <p:nvPr>
            <p:ph type="title"/>
          </p:nvPr>
        </p:nvSpPr>
        <p:spPr/>
        <p:txBody>
          <a:bodyPr/>
          <a:lstStyle/>
          <a:p>
            <a:endParaRPr lang="en-GB"/>
          </a:p>
        </p:txBody>
      </p:sp>
      <p:pic>
        <p:nvPicPr>
          <p:cNvPr id="5" name="Content Placeholder 4" descr="Shape&#10;&#10;Description automatically generated">
            <a:extLst>
              <a:ext uri="{FF2B5EF4-FFF2-40B4-BE49-F238E27FC236}">
                <a16:creationId xmlns:a16="http://schemas.microsoft.com/office/drawing/2014/main" id="{22DCA964-3D0B-4F72-BF46-1E0DD65DD8A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 y="0"/>
            <a:ext cx="12192000" cy="6858000"/>
          </a:xfrm>
          <a:gradFill flip="none" rotWithShape="1">
            <a:gsLst>
              <a:gs pos="45000">
                <a:schemeClr val="bg1"/>
              </a:gs>
              <a:gs pos="100000">
                <a:schemeClr val="bg1">
                  <a:alpha val="0"/>
                </a:schemeClr>
              </a:gs>
            </a:gsLst>
            <a:lin ang="0" scaled="1"/>
            <a:tileRect/>
          </a:gradFill>
        </p:spPr>
      </p:pic>
      <p:sp>
        <p:nvSpPr>
          <p:cNvPr id="9" name="TextBox 8">
            <a:extLst>
              <a:ext uri="{FF2B5EF4-FFF2-40B4-BE49-F238E27FC236}">
                <a16:creationId xmlns:a16="http://schemas.microsoft.com/office/drawing/2014/main" id="{3D33477A-5C14-4462-B32A-F348CCB2E8B2}"/>
              </a:ext>
            </a:extLst>
          </p:cNvPr>
          <p:cNvSpPr txBox="1"/>
          <p:nvPr/>
        </p:nvSpPr>
        <p:spPr>
          <a:xfrm>
            <a:off x="-569344" y="-18534"/>
            <a:ext cx="11678195" cy="1046440"/>
          </a:xfrm>
          <a:prstGeom prst="rect">
            <a:avLst/>
          </a:prstGeom>
          <a:noFill/>
          <a:ln w="22225">
            <a:noFill/>
          </a:ln>
        </p:spPr>
        <p:txBody>
          <a:bodyPr wrap="square" rtlCol="0">
            <a:spAutoFit/>
          </a:bodyPr>
          <a:lstStyle/>
          <a:p>
            <a:pPr algn="ctr"/>
            <a:endParaRPr lang="en-GB" dirty="0"/>
          </a:p>
          <a:p>
            <a:pPr algn="ctr"/>
            <a:r>
              <a:rPr lang="en-GB" sz="4400" dirty="0">
                <a:solidFill>
                  <a:schemeClr val="bg1"/>
                </a:solidFill>
              </a:rPr>
              <a:t>Marketing-</a:t>
            </a:r>
            <a:r>
              <a:rPr lang="en-GB" sz="4400" dirty="0" err="1">
                <a:solidFill>
                  <a:schemeClr val="bg1"/>
                </a:solidFill>
              </a:rPr>
              <a:t>Strategie</a:t>
            </a:r>
            <a:endParaRPr lang="en-GB" sz="4400" b="1" dirty="0"/>
          </a:p>
        </p:txBody>
      </p:sp>
      <p:cxnSp>
        <p:nvCxnSpPr>
          <p:cNvPr id="21" name="Straight Connector 20">
            <a:extLst>
              <a:ext uri="{FF2B5EF4-FFF2-40B4-BE49-F238E27FC236}">
                <a16:creationId xmlns:a16="http://schemas.microsoft.com/office/drawing/2014/main" id="{194F62F0-5BE1-4B54-9239-A16CC7CDCD56}"/>
              </a:ext>
            </a:extLst>
          </p:cNvPr>
          <p:cNvCxnSpPr/>
          <p:nvPr/>
        </p:nvCxnSpPr>
        <p:spPr>
          <a:xfrm>
            <a:off x="-1" y="1451395"/>
            <a:ext cx="12192000"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descr="Logo&#10;&#10;Description automatically generated">
            <a:extLst>
              <a:ext uri="{FF2B5EF4-FFF2-40B4-BE49-F238E27FC236}">
                <a16:creationId xmlns:a16="http://schemas.microsoft.com/office/drawing/2014/main" id="{FEC6BDD5-28AC-48B6-91B7-4CF0DB5106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95" y="5856740"/>
            <a:ext cx="1795401" cy="979825"/>
          </a:xfrm>
          <a:prstGeom prst="rect">
            <a:avLst/>
          </a:prstGeom>
        </p:spPr>
      </p:pic>
      <p:pic>
        <p:nvPicPr>
          <p:cNvPr id="10" name="Picture 9" descr="A picture containing text, indoor, office&#10;&#10;Description automatically generated">
            <a:extLst>
              <a:ext uri="{FF2B5EF4-FFF2-40B4-BE49-F238E27FC236}">
                <a16:creationId xmlns:a16="http://schemas.microsoft.com/office/drawing/2014/main" id="{22B6210B-C948-43E4-89D1-4C8CAAFD7E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62056" y="5862197"/>
            <a:ext cx="5529943" cy="1004304"/>
          </a:xfrm>
          <a:prstGeom prst="rect">
            <a:avLst/>
          </a:prstGeom>
        </p:spPr>
      </p:pic>
      <p:pic>
        <p:nvPicPr>
          <p:cNvPr id="22" name="Picture 21" descr="Graphical user interface, application&#10;&#10;Description automatically generated">
            <a:extLst>
              <a:ext uri="{FF2B5EF4-FFF2-40B4-BE49-F238E27FC236}">
                <a16:creationId xmlns:a16="http://schemas.microsoft.com/office/drawing/2014/main" id="{D63C6D97-58AB-4EE1-8D12-708E69ACE33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12100" y="5867171"/>
            <a:ext cx="4852852" cy="994356"/>
          </a:xfrm>
          <a:prstGeom prst="rect">
            <a:avLst/>
          </a:prstGeom>
        </p:spPr>
      </p:pic>
      <p:sp>
        <p:nvSpPr>
          <p:cNvPr id="11" name="TextBox 10">
            <a:extLst>
              <a:ext uri="{FF2B5EF4-FFF2-40B4-BE49-F238E27FC236}">
                <a16:creationId xmlns:a16="http://schemas.microsoft.com/office/drawing/2014/main" id="{0B953499-A256-4749-B423-9A70FEA908AE}"/>
              </a:ext>
            </a:extLst>
          </p:cNvPr>
          <p:cNvSpPr txBox="1"/>
          <p:nvPr/>
        </p:nvSpPr>
        <p:spPr>
          <a:xfrm>
            <a:off x="838200" y="1610431"/>
            <a:ext cx="10785065" cy="4195316"/>
          </a:xfrm>
          <a:prstGeom prst="rect">
            <a:avLst/>
          </a:prstGeom>
          <a:noFill/>
        </p:spPr>
        <p:txBody>
          <a:bodyPr wrap="square" lIns="91440" tIns="45720" rIns="91440" bIns="45720" rtlCol="0" anchor="t">
            <a:spAutoFit/>
          </a:bodyPr>
          <a:lstStyle/>
          <a:p>
            <a:pPr marL="742950" lvl="0" indent="-742950" fontAlgn="base">
              <a:lnSpc>
                <a:spcPct val="130000"/>
              </a:lnSpc>
              <a:buFont typeface="+mj-lt"/>
              <a:buAutoNum type="arabicPeriod"/>
            </a:pPr>
            <a:r>
              <a:rPr lang="de-DE" sz="3600" dirty="0">
                <a:solidFill>
                  <a:schemeClr val="bg1"/>
                </a:solidFill>
                <a:ea typeface="Times New Roman" panose="02020603050405020304" pitchFamily="18" charset="0"/>
                <a:cs typeface="Calibri" panose="020F0502020204030204" pitchFamily="34" charset="0"/>
              </a:rPr>
              <a:t>Verändern Sie das Bild von Bridge, um es für ein breiteres Publikum attraktiver zu machen.</a:t>
            </a:r>
          </a:p>
          <a:p>
            <a:pPr marL="742950" lvl="0" indent="-742950" fontAlgn="base">
              <a:lnSpc>
                <a:spcPct val="130000"/>
              </a:lnSpc>
              <a:buFont typeface="+mj-lt"/>
              <a:buAutoNum type="arabicPeriod"/>
            </a:pPr>
            <a:endParaRPr lang="en-US" sz="2800" dirty="0">
              <a:solidFill>
                <a:schemeClr val="bg1"/>
              </a:solidFill>
              <a:ea typeface="Times New Roman" panose="02020603050405020304" pitchFamily="18" charset="0"/>
              <a:cs typeface="Calibri" panose="020F0502020204030204" pitchFamily="34" charset="0"/>
            </a:endParaRPr>
          </a:p>
          <a:p>
            <a:pPr marL="742950" lvl="0" indent="-742950" fontAlgn="base">
              <a:lnSpc>
                <a:spcPct val="130000"/>
              </a:lnSpc>
              <a:buFont typeface="+mj-lt"/>
              <a:buAutoNum type="arabicPeriod"/>
            </a:pPr>
            <a:r>
              <a:rPr lang="de-DE" sz="3600" dirty="0">
                <a:solidFill>
                  <a:schemeClr val="bg1"/>
                </a:solidFill>
                <a:ea typeface="Times New Roman" panose="02020603050405020304" pitchFamily="18" charset="0"/>
                <a:cs typeface="Calibri" panose="020F0502020204030204" pitchFamily="34" charset="0"/>
              </a:rPr>
              <a:t>Nutzen Sie vorhandene Forschungsergebnisse, um Angebote zu entwickeln, um eine andere Seite zu zeigen, zu der Sie eine Brücke bauen.</a:t>
            </a:r>
            <a:endParaRPr lang="en-GB" sz="3600" dirty="0">
              <a:solidFill>
                <a:schemeClr val="bg1"/>
              </a:solidFill>
              <a:effectLst/>
            </a:endParaRPr>
          </a:p>
        </p:txBody>
      </p:sp>
      <p:pic>
        <p:nvPicPr>
          <p:cNvPr id="3" name="Picture 2" descr="Shape&#10;&#10;Description automatically generated">
            <a:extLst>
              <a:ext uri="{FF2B5EF4-FFF2-40B4-BE49-F238E27FC236}">
                <a16:creationId xmlns:a16="http://schemas.microsoft.com/office/drawing/2014/main" id="{10A1DD23-73FE-16B8-FBF6-087C77C0B50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39506" y="-101986"/>
            <a:ext cx="1652494" cy="1553380"/>
          </a:xfrm>
          <a:prstGeom prst="rect">
            <a:avLst/>
          </a:prstGeom>
        </p:spPr>
      </p:pic>
    </p:spTree>
    <p:extLst>
      <p:ext uri="{BB962C8B-B14F-4D97-AF65-F5344CB8AC3E}">
        <p14:creationId xmlns:p14="http://schemas.microsoft.com/office/powerpoint/2010/main" val="8976522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63000">
              <a:srgbClr val="FFFFFF">
                <a:lumMod val="67000"/>
                <a:lumOff val="33000"/>
              </a:srgbClr>
            </a:gs>
            <a:gs pos="0">
              <a:schemeClr val="bg1">
                <a:alpha val="0"/>
              </a:schemeClr>
            </a:gs>
            <a:gs pos="100000">
              <a:schemeClr val="bg1">
                <a:alpha val="0"/>
              </a:schemeClr>
            </a:gs>
          </a:gsLst>
          <a:lin ang="108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C8C81-D4FC-4717-BBF0-C81878EF7E10}"/>
              </a:ext>
            </a:extLst>
          </p:cNvPr>
          <p:cNvSpPr>
            <a:spLocks noGrp="1"/>
          </p:cNvSpPr>
          <p:nvPr>
            <p:ph type="title"/>
          </p:nvPr>
        </p:nvSpPr>
        <p:spPr/>
        <p:txBody>
          <a:bodyPr/>
          <a:lstStyle/>
          <a:p>
            <a:endParaRPr lang="en-GB"/>
          </a:p>
        </p:txBody>
      </p:sp>
      <p:pic>
        <p:nvPicPr>
          <p:cNvPr id="5" name="Content Placeholder 4" descr="Shape&#10;&#10;Description automatically generated">
            <a:extLst>
              <a:ext uri="{FF2B5EF4-FFF2-40B4-BE49-F238E27FC236}">
                <a16:creationId xmlns:a16="http://schemas.microsoft.com/office/drawing/2014/main" id="{22DCA964-3D0B-4F72-BF46-1E0DD65DD8A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5260" y="-81481"/>
            <a:ext cx="12336855" cy="6939481"/>
          </a:xfrm>
          <a:gradFill flip="none" rotWithShape="1">
            <a:gsLst>
              <a:gs pos="45000">
                <a:schemeClr val="bg1"/>
              </a:gs>
              <a:gs pos="100000">
                <a:schemeClr val="bg1">
                  <a:alpha val="0"/>
                </a:schemeClr>
              </a:gs>
            </a:gsLst>
            <a:lin ang="0" scaled="1"/>
            <a:tileRect/>
          </a:gradFill>
        </p:spPr>
      </p:pic>
      <p:sp>
        <p:nvSpPr>
          <p:cNvPr id="9" name="TextBox 8">
            <a:extLst>
              <a:ext uri="{FF2B5EF4-FFF2-40B4-BE49-F238E27FC236}">
                <a16:creationId xmlns:a16="http://schemas.microsoft.com/office/drawing/2014/main" id="{3D33477A-5C14-4462-B32A-F348CCB2E8B2}"/>
              </a:ext>
            </a:extLst>
          </p:cNvPr>
          <p:cNvSpPr txBox="1"/>
          <p:nvPr/>
        </p:nvSpPr>
        <p:spPr>
          <a:xfrm>
            <a:off x="91621" y="252580"/>
            <a:ext cx="11423737" cy="707886"/>
          </a:xfrm>
          <a:prstGeom prst="rect">
            <a:avLst/>
          </a:prstGeom>
          <a:noFill/>
          <a:ln w="22225">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white"/>
                </a:solidFill>
                <a:effectLst/>
                <a:uLnTx/>
                <a:uFillTx/>
                <a:latin typeface="Calibri" panose="020F0502020204030204"/>
                <a:ea typeface="+mn-ea"/>
                <a:cs typeface="+mn-cs"/>
              </a:rPr>
              <a:t>Evidence-based </a:t>
            </a:r>
            <a:r>
              <a:rPr lang="en-GB" sz="4000" dirty="0">
                <a:solidFill>
                  <a:prstClr val="white"/>
                </a:solidFill>
                <a:latin typeface="Calibri" panose="020F0502020204030204"/>
              </a:rPr>
              <a:t>R</a:t>
            </a:r>
            <a:r>
              <a:rPr kumimoji="0" lang="en-GB" sz="4000" b="0" i="0" u="none" strike="noStrike" kern="1200" cap="none" spc="0" normalizeH="0" baseline="0" noProof="0" dirty="0" err="1">
                <a:ln>
                  <a:noFill/>
                </a:ln>
                <a:solidFill>
                  <a:prstClr val="white"/>
                </a:solidFill>
                <a:effectLst/>
                <a:uLnTx/>
                <a:uFillTx/>
                <a:latin typeface="Calibri" panose="020F0502020204030204"/>
                <a:ea typeface="+mn-ea"/>
                <a:cs typeface="+mn-cs"/>
              </a:rPr>
              <a:t>esources</a:t>
            </a:r>
            <a:endParaRPr kumimoji="0" lang="en-GB" sz="320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cxnSp>
        <p:nvCxnSpPr>
          <p:cNvPr id="21" name="Straight Connector 20">
            <a:extLst>
              <a:ext uri="{FF2B5EF4-FFF2-40B4-BE49-F238E27FC236}">
                <a16:creationId xmlns:a16="http://schemas.microsoft.com/office/drawing/2014/main" id="{194F62F0-5BE1-4B54-9239-A16CC7CDCD56}"/>
              </a:ext>
            </a:extLst>
          </p:cNvPr>
          <p:cNvCxnSpPr/>
          <p:nvPr/>
        </p:nvCxnSpPr>
        <p:spPr>
          <a:xfrm>
            <a:off x="-52833" y="1183769"/>
            <a:ext cx="12192000"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descr="Logo&#10;&#10;Description automatically generated">
            <a:extLst>
              <a:ext uri="{FF2B5EF4-FFF2-40B4-BE49-F238E27FC236}">
                <a16:creationId xmlns:a16="http://schemas.microsoft.com/office/drawing/2014/main" id="{FEC6BDD5-28AC-48B6-91B7-4CF0DB5106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16194" y="5895857"/>
            <a:ext cx="1795401" cy="979825"/>
          </a:xfrm>
          <a:prstGeom prst="rect">
            <a:avLst/>
          </a:prstGeom>
        </p:spPr>
      </p:pic>
      <p:sp>
        <p:nvSpPr>
          <p:cNvPr id="3" name="TextBox 2">
            <a:extLst>
              <a:ext uri="{FF2B5EF4-FFF2-40B4-BE49-F238E27FC236}">
                <a16:creationId xmlns:a16="http://schemas.microsoft.com/office/drawing/2014/main" id="{F4B6D78C-9303-4E6A-BAB0-0C6991E5ECF2}"/>
              </a:ext>
            </a:extLst>
          </p:cNvPr>
          <p:cNvSpPr txBox="1"/>
          <p:nvPr/>
        </p:nvSpPr>
        <p:spPr>
          <a:xfrm>
            <a:off x="297077" y="5949521"/>
            <a:ext cx="8318285" cy="523220"/>
          </a:xfrm>
          <a:prstGeom prst="rect">
            <a:avLst/>
          </a:prstGeom>
          <a:noFill/>
        </p:spPr>
        <p:txBody>
          <a:bodyPr wrap="square" rtlCol="0">
            <a:spAutoFit/>
          </a:bodyPr>
          <a:lstStyle/>
          <a:p>
            <a:r>
              <a:rPr lang="en-GB" sz="2800" b="1" dirty="0">
                <a:solidFill>
                  <a:schemeClr val="accent6"/>
                </a:solidFill>
              </a:rPr>
              <a:t>See Bridge: A MindSport for All Resources webpage </a:t>
            </a:r>
          </a:p>
        </p:txBody>
      </p:sp>
      <p:sp>
        <p:nvSpPr>
          <p:cNvPr id="6" name="TextBox 5">
            <a:extLst>
              <a:ext uri="{FF2B5EF4-FFF2-40B4-BE49-F238E27FC236}">
                <a16:creationId xmlns:a16="http://schemas.microsoft.com/office/drawing/2014/main" id="{CFA16822-6B95-E703-A914-E179F066ECFD}"/>
              </a:ext>
            </a:extLst>
          </p:cNvPr>
          <p:cNvSpPr txBox="1"/>
          <p:nvPr/>
        </p:nvSpPr>
        <p:spPr>
          <a:xfrm>
            <a:off x="93210" y="1364722"/>
            <a:ext cx="11793990" cy="523220"/>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en-GB" sz="2800" b="0" i="0" u="none" strike="noStrike" kern="1200" cap="none" spc="0" normalizeH="0" baseline="0" noProof="0" dirty="0">
                <a:ln>
                  <a:noFill/>
                </a:ln>
                <a:solidFill>
                  <a:schemeClr val="accent6">
                    <a:lumMod val="20000"/>
                    <a:lumOff val="80000"/>
                  </a:schemeClr>
                </a:solidFill>
                <a:effectLst/>
                <a:uLnTx/>
                <a:uFillTx/>
                <a:latin typeface="Calibri" panose="020F0502020204030204"/>
                <a:ea typeface="+mn-ea"/>
                <a:cs typeface="+mn-cs"/>
              </a:rPr>
              <a:t>Animation: Benefits of Bridge </a:t>
            </a:r>
            <a:r>
              <a:rPr lang="en-GB" sz="2800" dirty="0">
                <a:solidFill>
                  <a:schemeClr val="accent6">
                    <a:lumMod val="20000"/>
                    <a:lumOff val="80000"/>
                  </a:schemeClr>
                </a:solidFill>
                <a:latin typeface="Calibri" panose="020F0502020204030204"/>
              </a:rPr>
              <a:t>                   </a:t>
            </a:r>
            <a:r>
              <a:rPr kumimoji="0" lang="en-GB" sz="2800" b="0" i="0" u="none" strike="noStrike" kern="1200" cap="none" spc="0" normalizeH="0" baseline="0" noProof="0" dirty="0">
                <a:ln>
                  <a:noFill/>
                </a:ln>
                <a:solidFill>
                  <a:schemeClr val="accent6">
                    <a:lumMod val="20000"/>
                    <a:lumOff val="80000"/>
                  </a:schemeClr>
                </a:solidFill>
                <a:effectLst/>
                <a:uLnTx/>
                <a:uFillTx/>
                <a:latin typeface="Calibri" panose="020F0502020204030204"/>
                <a:ea typeface="+mn-ea"/>
                <a:cs typeface="+mn-cs"/>
              </a:rPr>
              <a:t>Video: </a:t>
            </a:r>
            <a:r>
              <a:rPr kumimoji="0" lang="en-GB" sz="2800" b="0" i="0" u="none" strike="noStrike" kern="1200" cap="none" spc="0" normalizeH="0" baseline="0" noProof="0" dirty="0">
                <a:ln>
                  <a:noFill/>
                </a:ln>
                <a:solidFill>
                  <a:schemeClr val="accent6">
                    <a:lumMod val="20000"/>
                    <a:lumOff val="80000"/>
                  </a:schemeClr>
                </a:solidFill>
                <a:effectLst/>
                <a:uLnTx/>
                <a:uFillTx/>
                <a:latin typeface="Calibri" panose="020F0502020204030204"/>
              </a:rPr>
              <a:t>What Makes </a:t>
            </a:r>
            <a:r>
              <a:rPr lang="en-GB" sz="2800" dirty="0">
                <a:solidFill>
                  <a:schemeClr val="accent6">
                    <a:lumMod val="20000"/>
                    <a:lumOff val="80000"/>
                  </a:schemeClr>
                </a:solidFill>
                <a:latin typeface="Calibri" panose="020F0502020204030204"/>
              </a:rPr>
              <a:t>B</a:t>
            </a:r>
            <a:r>
              <a:rPr kumimoji="0" lang="en-GB" sz="2800" b="0" i="0" u="none" strike="noStrike" kern="1200" cap="none" spc="0" normalizeH="0" baseline="0" noProof="0" dirty="0">
                <a:ln>
                  <a:noFill/>
                </a:ln>
                <a:solidFill>
                  <a:schemeClr val="accent6">
                    <a:lumMod val="20000"/>
                    <a:lumOff val="80000"/>
                  </a:schemeClr>
                </a:solidFill>
                <a:effectLst/>
                <a:uLnTx/>
                <a:uFillTx/>
                <a:latin typeface="Calibri" panose="020F0502020204030204"/>
              </a:rPr>
              <a:t>ridge Brilliant? </a:t>
            </a:r>
            <a:endParaRPr kumimoji="0" lang="en-GB" sz="2800" b="0" i="0" u="none" strike="noStrike" kern="1200" cap="none" spc="0" normalizeH="0" baseline="0" noProof="0" dirty="0">
              <a:ln>
                <a:noFill/>
              </a:ln>
              <a:solidFill>
                <a:schemeClr val="accent6">
                  <a:lumMod val="20000"/>
                  <a:lumOff val="80000"/>
                </a:schemeClr>
              </a:solidFill>
              <a:effectLst/>
              <a:uLnTx/>
              <a:uFillTx/>
              <a:latin typeface="Calibri" panose="020F0502020204030204"/>
              <a:ea typeface="+mn-ea"/>
              <a:cs typeface="+mn-cs"/>
            </a:endParaRPr>
          </a:p>
        </p:txBody>
      </p:sp>
      <p:pic>
        <p:nvPicPr>
          <p:cNvPr id="10" name="Picture 9" descr="A group of people playing cards&#10;&#10;Description automatically generated">
            <a:extLst>
              <a:ext uri="{FF2B5EF4-FFF2-40B4-BE49-F238E27FC236}">
                <a16:creationId xmlns:a16="http://schemas.microsoft.com/office/drawing/2014/main" id="{4CE3B6CA-A378-6387-5067-A65729014F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103032"/>
            <a:ext cx="5701302" cy="3429000"/>
          </a:xfrm>
          <a:prstGeom prst="rect">
            <a:avLst/>
          </a:prstGeom>
        </p:spPr>
      </p:pic>
      <p:pic>
        <p:nvPicPr>
          <p:cNvPr id="12" name="Picture 11" descr="A person laughing at a table with a person in a suit&#10;&#10;Description automatically generated">
            <a:extLst>
              <a:ext uri="{FF2B5EF4-FFF2-40B4-BE49-F238E27FC236}">
                <a16:creationId xmlns:a16="http://schemas.microsoft.com/office/drawing/2014/main" id="{3CC6646D-4A1F-998C-3384-3F68897439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90205" y="2124479"/>
            <a:ext cx="6055490" cy="3388191"/>
          </a:xfrm>
          <a:prstGeom prst="rect">
            <a:avLst/>
          </a:prstGeom>
        </p:spPr>
      </p:pic>
    </p:spTree>
    <p:extLst>
      <p:ext uri="{BB962C8B-B14F-4D97-AF65-F5344CB8AC3E}">
        <p14:creationId xmlns:p14="http://schemas.microsoft.com/office/powerpoint/2010/main" val="35651478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6F3A6-DCAD-4AC3-8BA7-ACD7F3233192}"/>
              </a:ext>
            </a:extLst>
          </p:cNvPr>
          <p:cNvSpPr>
            <a:spLocks noGrp="1"/>
          </p:cNvSpPr>
          <p:nvPr>
            <p:ph idx="1"/>
          </p:nvPr>
        </p:nvSpPr>
        <p:spPr>
          <a:xfrm>
            <a:off x="299258" y="598516"/>
            <a:ext cx="6391797" cy="4887883"/>
          </a:xfrm>
        </p:spPr>
        <p:txBody>
          <a:bodyPr>
            <a:normAutofit fontScale="85000" lnSpcReduction="20000"/>
          </a:bodyPr>
          <a:lstStyle/>
          <a:p>
            <a:pPr marL="0" indent="0">
              <a:buNone/>
            </a:pPr>
            <a:r>
              <a:rPr lang="de-DE" sz="6400" dirty="0"/>
              <a:t>Für Vereine</a:t>
            </a:r>
          </a:p>
          <a:p>
            <a:pPr marL="742950" lvl="0" indent="-742950" fontAlgn="base">
              <a:lnSpc>
                <a:spcPct val="150000"/>
              </a:lnSpc>
              <a:buAutoNum type="arabicPeriod" startAt="3"/>
            </a:pPr>
            <a:r>
              <a:rPr lang="de-DE" dirty="0">
                <a:solidFill>
                  <a:schemeClr val="accent6">
                    <a:lumMod val="75000"/>
                  </a:schemeClr>
                </a:solidFill>
                <a:latin typeface="+mn-lt"/>
                <a:ea typeface="Times New Roman" panose="02020603050405020304" pitchFamily="18" charset="0"/>
                <a:cs typeface="Calibri" panose="020F0502020204030204" pitchFamily="34" charset="0"/>
              </a:rPr>
              <a:t>Stellen Sie sicher, dass Sie neue Spieler herzlich willkommen heißen.</a:t>
            </a:r>
            <a:endParaRPr lang="en-US" sz="1900" dirty="0">
              <a:solidFill>
                <a:schemeClr val="accent6">
                  <a:lumMod val="75000"/>
                </a:schemeClr>
              </a:solidFill>
              <a:effectLst/>
              <a:latin typeface="+mn-lt"/>
              <a:ea typeface="Times New Roman" panose="02020603050405020304" pitchFamily="18" charset="0"/>
              <a:cs typeface="Calibri" panose="020F0502020204030204" pitchFamily="34" charset="0"/>
            </a:endParaRPr>
          </a:p>
          <a:p>
            <a:pPr marL="742950" lvl="0" indent="-742950" fontAlgn="base">
              <a:lnSpc>
                <a:spcPct val="150000"/>
              </a:lnSpc>
              <a:buAutoNum type="arabicPeriod" startAt="3"/>
            </a:pPr>
            <a:r>
              <a:rPr lang="de-DE" dirty="0">
                <a:solidFill>
                  <a:schemeClr val="accent6">
                    <a:lumMod val="75000"/>
                  </a:schemeClr>
                </a:solidFill>
                <a:latin typeface="+mn-lt"/>
                <a:ea typeface="Times New Roman" panose="02020603050405020304" pitchFamily="18" charset="0"/>
                <a:cs typeface="Calibri" panose="020F0502020204030204" pitchFamily="34" charset="0"/>
              </a:rPr>
              <a:t>Finden Sie ein Gleichgewicht zwischen dem Gemeinschafts- und dem Wettbewerbstyp.</a:t>
            </a:r>
            <a:endParaRPr lang="en-GB" dirty="0">
              <a:solidFill>
                <a:schemeClr val="accent6">
                  <a:lumMod val="75000"/>
                </a:schemeClr>
              </a:solidFill>
              <a:latin typeface="+mn-lt"/>
            </a:endParaRPr>
          </a:p>
        </p:txBody>
      </p:sp>
      <p:sp>
        <p:nvSpPr>
          <p:cNvPr id="9" name="TextBox 8">
            <a:extLst>
              <a:ext uri="{FF2B5EF4-FFF2-40B4-BE49-F238E27FC236}">
                <a16:creationId xmlns:a16="http://schemas.microsoft.com/office/drawing/2014/main" id="{53F6B8A1-BC52-4B73-9E14-CEA46CC7B252}"/>
              </a:ext>
            </a:extLst>
          </p:cNvPr>
          <p:cNvSpPr txBox="1"/>
          <p:nvPr/>
        </p:nvSpPr>
        <p:spPr>
          <a:xfrm>
            <a:off x="576006" y="6013061"/>
            <a:ext cx="7946892" cy="564514"/>
          </a:xfrm>
          <a:prstGeom prst="rect">
            <a:avLst/>
          </a:prstGeom>
          <a:noFill/>
        </p:spPr>
        <p:txBody>
          <a:bodyPr wrap="square">
            <a:spAutoFit/>
          </a:bodyPr>
          <a:lstStyle/>
          <a:p>
            <a:pPr marL="0" marR="0" lvl="0" indent="0" algn="l" defTabSz="1219108" rtl="0" eaLnBrk="1" fontAlgn="auto" latinLnBrk="0" hangingPunct="1">
              <a:lnSpc>
                <a:spcPts val="3600"/>
              </a:lnSpc>
              <a:spcBef>
                <a:spcPts val="0"/>
              </a:spcBef>
              <a:spcAft>
                <a:spcPts val="800"/>
              </a:spcAft>
              <a:buClrTx/>
              <a:buSzTx/>
              <a:buFont typeface="Arial" pitchFamily="34" charset="0"/>
              <a:buNone/>
              <a:tabLst/>
              <a:defRPr/>
            </a:pPr>
            <a:r>
              <a:rPr kumimoji="0" lang="en-GB" sz="4000" b="0" i="0" u="none" strike="noStrike" kern="1200" cap="none" spc="0" normalizeH="0" baseline="0" noProof="0" dirty="0">
                <a:ln>
                  <a:noFill/>
                </a:ln>
                <a:solidFill>
                  <a:srgbClr val="76BD22"/>
                </a:solidFill>
                <a:effectLst/>
                <a:uLnTx/>
                <a:uFillTx/>
                <a:latin typeface="FS Maja" panose="02000503050000020004" pitchFamily="2" charset="77"/>
                <a:ea typeface="+mn-ea"/>
                <a:cs typeface="+mn-cs"/>
              </a:rPr>
              <a:t>Recommendations </a:t>
            </a:r>
            <a:r>
              <a:rPr kumimoji="0" lang="en-GB" sz="3600" b="0" i="0" u="none" strike="noStrike" kern="1200" cap="none" spc="0" normalizeH="0" baseline="0" noProof="0" dirty="0">
                <a:ln>
                  <a:noFill/>
                </a:ln>
                <a:solidFill>
                  <a:srgbClr val="76BD22"/>
                </a:solidFill>
                <a:effectLst/>
                <a:uLnTx/>
                <a:uFillTx/>
                <a:latin typeface="FS Maja" panose="02000503050000020004" pitchFamily="2" charset="77"/>
                <a:ea typeface="+mn-ea"/>
                <a:cs typeface="+mn-cs"/>
              </a:rPr>
              <a:t>(continued)</a:t>
            </a:r>
          </a:p>
        </p:txBody>
      </p:sp>
      <p:pic>
        <p:nvPicPr>
          <p:cNvPr id="5" name="Picture 4">
            <a:extLst>
              <a:ext uri="{FF2B5EF4-FFF2-40B4-BE49-F238E27FC236}">
                <a16:creationId xmlns:a16="http://schemas.microsoft.com/office/drawing/2014/main" id="{AFD3A707-B40B-EB02-E713-7F680F8E8D9C}"/>
              </a:ext>
            </a:extLst>
          </p:cNvPr>
          <p:cNvPicPr>
            <a:picLocks noChangeAspect="1"/>
          </p:cNvPicPr>
          <p:nvPr/>
        </p:nvPicPr>
        <p:blipFill>
          <a:blip r:embed="rId3"/>
          <a:stretch>
            <a:fillRect/>
          </a:stretch>
        </p:blipFill>
        <p:spPr>
          <a:xfrm>
            <a:off x="6691056" y="967409"/>
            <a:ext cx="5439767" cy="4088325"/>
          </a:xfrm>
          <a:prstGeom prst="rect">
            <a:avLst/>
          </a:prstGeom>
        </p:spPr>
      </p:pic>
    </p:spTree>
    <p:extLst>
      <p:ext uri="{BB962C8B-B14F-4D97-AF65-F5344CB8AC3E}">
        <p14:creationId xmlns:p14="http://schemas.microsoft.com/office/powerpoint/2010/main" val="1522327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63000">
              <a:srgbClr val="FFFFFF">
                <a:lumMod val="67000"/>
                <a:lumOff val="33000"/>
              </a:srgbClr>
            </a:gs>
            <a:gs pos="0">
              <a:schemeClr val="bg1">
                <a:alpha val="0"/>
              </a:schemeClr>
            </a:gs>
            <a:gs pos="100000">
              <a:schemeClr val="bg1">
                <a:alpha val="0"/>
              </a:schemeClr>
            </a:gs>
          </a:gsLst>
          <a:lin ang="108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C8C81-D4FC-4717-BBF0-C81878EF7E10}"/>
              </a:ext>
            </a:extLst>
          </p:cNvPr>
          <p:cNvSpPr>
            <a:spLocks noGrp="1"/>
          </p:cNvSpPr>
          <p:nvPr>
            <p:ph type="title"/>
          </p:nvPr>
        </p:nvSpPr>
        <p:spPr/>
        <p:txBody>
          <a:bodyPr/>
          <a:lstStyle/>
          <a:p>
            <a:endParaRPr lang="en-GB"/>
          </a:p>
        </p:txBody>
      </p:sp>
      <p:pic>
        <p:nvPicPr>
          <p:cNvPr id="5" name="Content Placeholder 4" descr="Shape&#10;&#10;Description automatically generated">
            <a:extLst>
              <a:ext uri="{FF2B5EF4-FFF2-40B4-BE49-F238E27FC236}">
                <a16:creationId xmlns:a16="http://schemas.microsoft.com/office/drawing/2014/main" id="{22DCA964-3D0B-4F72-BF46-1E0DD65DD8A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 y="0"/>
            <a:ext cx="12192000" cy="6858000"/>
          </a:xfrm>
          <a:gradFill flip="none" rotWithShape="1">
            <a:gsLst>
              <a:gs pos="45000">
                <a:schemeClr val="bg1"/>
              </a:gs>
              <a:gs pos="100000">
                <a:schemeClr val="bg1">
                  <a:alpha val="0"/>
                </a:schemeClr>
              </a:gs>
            </a:gsLst>
            <a:lin ang="0" scaled="1"/>
            <a:tileRect/>
          </a:gradFill>
        </p:spPr>
      </p:pic>
      <p:sp>
        <p:nvSpPr>
          <p:cNvPr id="9" name="TextBox 8">
            <a:extLst>
              <a:ext uri="{FF2B5EF4-FFF2-40B4-BE49-F238E27FC236}">
                <a16:creationId xmlns:a16="http://schemas.microsoft.com/office/drawing/2014/main" id="{3D33477A-5C14-4462-B32A-F348CCB2E8B2}"/>
              </a:ext>
            </a:extLst>
          </p:cNvPr>
          <p:cNvSpPr txBox="1"/>
          <p:nvPr/>
        </p:nvSpPr>
        <p:spPr>
          <a:xfrm>
            <a:off x="-569344" y="122792"/>
            <a:ext cx="11678195" cy="1046440"/>
          </a:xfrm>
          <a:prstGeom prst="rect">
            <a:avLst/>
          </a:prstGeom>
          <a:noFill/>
          <a:ln w="22225">
            <a:noFill/>
          </a:ln>
        </p:spPr>
        <p:txBody>
          <a:bodyPr wrap="square" rtlCol="0">
            <a:spAutoFit/>
          </a:bodyPr>
          <a:lstStyle/>
          <a:p>
            <a:pPr algn="ctr"/>
            <a:endParaRPr lang="en-GB" dirty="0"/>
          </a:p>
          <a:p>
            <a:pPr algn="ctr"/>
            <a:r>
              <a:rPr lang="en-GB" sz="4400" b="1" dirty="0" err="1">
                <a:solidFill>
                  <a:schemeClr val="bg1"/>
                </a:solidFill>
              </a:rPr>
              <a:t>Neuerungen</a:t>
            </a:r>
            <a:r>
              <a:rPr lang="en-GB" sz="4400" b="1" dirty="0">
                <a:solidFill>
                  <a:schemeClr val="bg1"/>
                </a:solidFill>
              </a:rPr>
              <a:t> </a:t>
            </a:r>
            <a:r>
              <a:rPr lang="en-GB" sz="4400" b="1" dirty="0" err="1">
                <a:solidFill>
                  <a:schemeClr val="bg1"/>
                </a:solidFill>
              </a:rPr>
              <a:t>im</a:t>
            </a:r>
            <a:r>
              <a:rPr lang="en-GB" sz="4400" b="1" dirty="0">
                <a:solidFill>
                  <a:schemeClr val="bg1"/>
                </a:solidFill>
              </a:rPr>
              <a:t> Format</a:t>
            </a:r>
            <a:endParaRPr lang="en-GB" sz="4400" b="1" dirty="0"/>
          </a:p>
        </p:txBody>
      </p:sp>
      <p:cxnSp>
        <p:nvCxnSpPr>
          <p:cNvPr id="21" name="Straight Connector 20">
            <a:extLst>
              <a:ext uri="{FF2B5EF4-FFF2-40B4-BE49-F238E27FC236}">
                <a16:creationId xmlns:a16="http://schemas.microsoft.com/office/drawing/2014/main" id="{194F62F0-5BE1-4B54-9239-A16CC7CDCD56}"/>
              </a:ext>
            </a:extLst>
          </p:cNvPr>
          <p:cNvCxnSpPr/>
          <p:nvPr/>
        </p:nvCxnSpPr>
        <p:spPr>
          <a:xfrm>
            <a:off x="-1" y="1451395"/>
            <a:ext cx="12192000"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descr="Logo&#10;&#10;Description automatically generated">
            <a:extLst>
              <a:ext uri="{FF2B5EF4-FFF2-40B4-BE49-F238E27FC236}">
                <a16:creationId xmlns:a16="http://schemas.microsoft.com/office/drawing/2014/main" id="{FEC6BDD5-28AC-48B6-91B7-4CF0DB5106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95" y="5856740"/>
            <a:ext cx="1795401" cy="979825"/>
          </a:xfrm>
          <a:prstGeom prst="rect">
            <a:avLst/>
          </a:prstGeom>
        </p:spPr>
      </p:pic>
      <p:pic>
        <p:nvPicPr>
          <p:cNvPr id="10" name="Picture 9" descr="A picture containing text, indoor, office&#10;&#10;Description automatically generated">
            <a:extLst>
              <a:ext uri="{FF2B5EF4-FFF2-40B4-BE49-F238E27FC236}">
                <a16:creationId xmlns:a16="http://schemas.microsoft.com/office/drawing/2014/main" id="{22B6210B-C948-43E4-89D1-4C8CAAFD7E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62056" y="5862197"/>
            <a:ext cx="5529943" cy="1004304"/>
          </a:xfrm>
          <a:prstGeom prst="rect">
            <a:avLst/>
          </a:prstGeom>
        </p:spPr>
      </p:pic>
      <p:pic>
        <p:nvPicPr>
          <p:cNvPr id="22" name="Picture 21" descr="Graphical user interface, application&#10;&#10;Description automatically generated">
            <a:extLst>
              <a:ext uri="{FF2B5EF4-FFF2-40B4-BE49-F238E27FC236}">
                <a16:creationId xmlns:a16="http://schemas.microsoft.com/office/drawing/2014/main" id="{D63C6D97-58AB-4EE1-8D12-708E69ACE33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12100" y="5867171"/>
            <a:ext cx="4852852" cy="994356"/>
          </a:xfrm>
          <a:prstGeom prst="rect">
            <a:avLst/>
          </a:prstGeom>
        </p:spPr>
      </p:pic>
      <p:sp>
        <p:nvSpPr>
          <p:cNvPr id="11" name="TextBox 10">
            <a:extLst>
              <a:ext uri="{FF2B5EF4-FFF2-40B4-BE49-F238E27FC236}">
                <a16:creationId xmlns:a16="http://schemas.microsoft.com/office/drawing/2014/main" id="{0B953499-A256-4749-B423-9A70FEA908AE}"/>
              </a:ext>
            </a:extLst>
          </p:cNvPr>
          <p:cNvSpPr txBox="1"/>
          <p:nvPr/>
        </p:nvSpPr>
        <p:spPr>
          <a:xfrm>
            <a:off x="280939" y="1600187"/>
            <a:ext cx="7366959" cy="3988464"/>
          </a:xfrm>
          <a:prstGeom prst="rect">
            <a:avLst/>
          </a:prstGeom>
          <a:noFill/>
        </p:spPr>
        <p:txBody>
          <a:bodyPr wrap="square" lIns="91440" tIns="45720" rIns="91440" bIns="45720" rtlCol="0" anchor="t">
            <a:spAutoFit/>
          </a:bodyPr>
          <a:lstStyle/>
          <a:p>
            <a:pPr lvl="0" fontAlgn="base">
              <a:lnSpc>
                <a:spcPct val="150000"/>
              </a:lnSpc>
            </a:pPr>
            <a:r>
              <a:rPr lang="de-DE" sz="3400" dirty="0">
                <a:solidFill>
                  <a:schemeClr val="bg1"/>
                </a:solidFill>
                <a:ea typeface="Times New Roman" panose="02020603050405020304" pitchFamily="18" charset="0"/>
                <a:cs typeface="Calibri" panose="020F0502020204030204" pitchFamily="34" charset="0"/>
              </a:rPr>
              <a:t>5. Experimentieren Sie mit neuen Spielformaten.</a:t>
            </a:r>
          </a:p>
          <a:p>
            <a:pPr lvl="0" fontAlgn="base">
              <a:lnSpc>
                <a:spcPct val="150000"/>
              </a:lnSpc>
            </a:pPr>
            <a:endParaRPr lang="en-US" sz="2100" dirty="0">
              <a:solidFill>
                <a:schemeClr val="bg1"/>
              </a:solidFill>
              <a:effectLst/>
              <a:ea typeface="Times New Roman" panose="02020603050405020304" pitchFamily="18" charset="0"/>
              <a:cs typeface="Calibri" panose="020F0502020204030204" pitchFamily="34" charset="0"/>
            </a:endParaRPr>
          </a:p>
          <a:p>
            <a:pPr lvl="0" fontAlgn="base">
              <a:lnSpc>
                <a:spcPct val="120000"/>
              </a:lnSpc>
            </a:pPr>
            <a:r>
              <a:rPr lang="de-DE" sz="3400" dirty="0">
                <a:solidFill>
                  <a:schemeClr val="bg1"/>
                </a:solidFill>
                <a:ea typeface="Times New Roman" panose="02020603050405020304" pitchFamily="18" charset="0"/>
                <a:cs typeface="Calibri" panose="020F0502020204030204" pitchFamily="34" charset="0"/>
              </a:rPr>
              <a:t>6. Fördern Sie ein tieferes Wissen über Bridge durch Experimentieren mit verschiedenen Lernansätzen.</a:t>
            </a:r>
            <a:endParaRPr lang="en-GB" sz="3400" dirty="0">
              <a:solidFill>
                <a:schemeClr val="bg1"/>
              </a:solidFill>
              <a:effectLst/>
            </a:endParaRPr>
          </a:p>
        </p:txBody>
      </p:sp>
      <p:pic>
        <p:nvPicPr>
          <p:cNvPr id="3" name="Picture 2" descr="Shape&#10;&#10;Description automatically generated">
            <a:extLst>
              <a:ext uri="{FF2B5EF4-FFF2-40B4-BE49-F238E27FC236}">
                <a16:creationId xmlns:a16="http://schemas.microsoft.com/office/drawing/2014/main" id="{10A1DD23-73FE-16B8-FBF6-087C77C0B50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39506" y="-101986"/>
            <a:ext cx="1652494" cy="1553380"/>
          </a:xfrm>
          <a:prstGeom prst="rect">
            <a:avLst/>
          </a:prstGeom>
        </p:spPr>
      </p:pic>
      <p:pic>
        <p:nvPicPr>
          <p:cNvPr id="4" name="Picture 3">
            <a:extLst>
              <a:ext uri="{FF2B5EF4-FFF2-40B4-BE49-F238E27FC236}">
                <a16:creationId xmlns:a16="http://schemas.microsoft.com/office/drawing/2014/main" id="{1E241B08-3460-FEEB-7A47-69522BE7155C}"/>
              </a:ext>
            </a:extLst>
          </p:cNvPr>
          <p:cNvPicPr>
            <a:picLocks noChangeAspect="1"/>
          </p:cNvPicPr>
          <p:nvPr/>
        </p:nvPicPr>
        <p:blipFill>
          <a:blip r:embed="rId8"/>
          <a:stretch>
            <a:fillRect/>
          </a:stretch>
        </p:blipFill>
        <p:spPr>
          <a:xfrm>
            <a:off x="7647898" y="2138120"/>
            <a:ext cx="4547837" cy="3031891"/>
          </a:xfrm>
          <a:prstGeom prst="rect">
            <a:avLst/>
          </a:prstGeom>
        </p:spPr>
      </p:pic>
    </p:spTree>
    <p:extLst>
      <p:ext uri="{BB962C8B-B14F-4D97-AF65-F5344CB8AC3E}">
        <p14:creationId xmlns:p14="http://schemas.microsoft.com/office/powerpoint/2010/main" val="30464490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038AE-5834-BD7F-5219-4324A81728E1}"/>
              </a:ext>
            </a:extLst>
          </p:cNvPr>
          <p:cNvSpPr>
            <a:spLocks noGrp="1"/>
          </p:cNvSpPr>
          <p:nvPr>
            <p:ph type="title"/>
          </p:nvPr>
        </p:nvSpPr>
        <p:spPr>
          <a:xfrm>
            <a:off x="5498" y="859861"/>
            <a:ext cx="6090502" cy="4386262"/>
          </a:xfrm>
        </p:spPr>
        <p:txBody>
          <a:bodyPr>
            <a:noAutofit/>
          </a:bodyPr>
          <a:lstStyle/>
          <a:p>
            <a:pPr algn="ctr">
              <a:lnSpc>
                <a:spcPct val="120000"/>
              </a:lnSpc>
            </a:pPr>
            <a:r>
              <a:rPr lang="de-DE" sz="4000" dirty="0">
                <a:latin typeface="+mn-lt"/>
              </a:rPr>
              <a:t>Maßgeschneiderte Rekrutierungs- und Bindungsstrategien für </a:t>
            </a:r>
            <a:r>
              <a:rPr lang="de-DE" sz="4000" dirty="0" err="1">
                <a:latin typeface="+mn-lt"/>
              </a:rPr>
              <a:t>Socialiser</a:t>
            </a:r>
            <a:r>
              <a:rPr lang="de-DE" sz="4000" dirty="0">
                <a:latin typeface="+mn-lt"/>
              </a:rPr>
              <a:t>, Wettbewerber, </a:t>
            </a:r>
            <a:r>
              <a:rPr lang="de-DE" sz="4000" dirty="0" err="1">
                <a:latin typeface="+mn-lt"/>
              </a:rPr>
              <a:t>Selbstverbesserer</a:t>
            </a:r>
            <a:r>
              <a:rPr lang="de-DE" sz="4000" dirty="0">
                <a:latin typeface="+mn-lt"/>
              </a:rPr>
              <a:t> und Denksportler.</a:t>
            </a:r>
            <a:endParaRPr lang="en-GB" sz="4000" dirty="0">
              <a:latin typeface="+mn-lt"/>
            </a:endParaRPr>
          </a:p>
        </p:txBody>
      </p:sp>
      <p:pic>
        <p:nvPicPr>
          <p:cNvPr id="3" name="Picture 2">
            <a:extLst>
              <a:ext uri="{FF2B5EF4-FFF2-40B4-BE49-F238E27FC236}">
                <a16:creationId xmlns:a16="http://schemas.microsoft.com/office/drawing/2014/main" id="{B298BCF4-9EC7-93D3-ACB0-152A5E7A2008}"/>
              </a:ext>
            </a:extLst>
          </p:cNvPr>
          <p:cNvPicPr>
            <a:picLocks noChangeAspect="1"/>
          </p:cNvPicPr>
          <p:nvPr/>
        </p:nvPicPr>
        <p:blipFill>
          <a:blip r:embed="rId3"/>
          <a:stretch>
            <a:fillRect/>
          </a:stretch>
        </p:blipFill>
        <p:spPr>
          <a:xfrm>
            <a:off x="6291531" y="1320294"/>
            <a:ext cx="5900469" cy="3925829"/>
          </a:xfrm>
          <a:prstGeom prst="rect">
            <a:avLst/>
          </a:prstGeom>
        </p:spPr>
      </p:pic>
      <p:sp>
        <p:nvSpPr>
          <p:cNvPr id="9" name="TextBox 8">
            <a:extLst>
              <a:ext uri="{FF2B5EF4-FFF2-40B4-BE49-F238E27FC236}">
                <a16:creationId xmlns:a16="http://schemas.microsoft.com/office/drawing/2014/main" id="{9A7CC4DB-D708-53D8-EA3F-CD011D021F50}"/>
              </a:ext>
            </a:extLst>
          </p:cNvPr>
          <p:cNvSpPr txBox="1"/>
          <p:nvPr/>
        </p:nvSpPr>
        <p:spPr>
          <a:xfrm>
            <a:off x="370028" y="5642283"/>
            <a:ext cx="8588235" cy="1215717"/>
          </a:xfrm>
          <a:prstGeom prst="rect">
            <a:avLst/>
          </a:prstGeom>
          <a:noFill/>
        </p:spPr>
        <p:txBody>
          <a:bodyPr wrap="square">
            <a:spAutoFit/>
          </a:bodyPr>
          <a:lstStyle/>
          <a:p>
            <a:pPr algn="l"/>
            <a:r>
              <a:rPr lang="en-GB" sz="2400" b="0" u="none" strike="noStrike" dirty="0">
                <a:solidFill>
                  <a:srgbClr val="006938"/>
                </a:solidFill>
                <a:effectLst/>
                <a:latin typeface="Roboto" panose="02000000000000000000" pitchFamily="2" charset="0"/>
              </a:rPr>
              <a:t>Bridging Insights Report: </a:t>
            </a:r>
          </a:p>
          <a:p>
            <a:pPr algn="l"/>
            <a:r>
              <a:rPr lang="en-GB" sz="2400" dirty="0">
                <a:solidFill>
                  <a:srgbClr val="006938"/>
                </a:solidFill>
                <a:latin typeface="Roboto" panose="02000000000000000000" pitchFamily="2" charset="0"/>
              </a:rPr>
              <a:t>Inform</a:t>
            </a:r>
            <a:r>
              <a:rPr lang="en-GB" sz="2400" b="0" u="none" strike="noStrike" dirty="0">
                <a:solidFill>
                  <a:srgbClr val="006938"/>
                </a:solidFill>
                <a:effectLst/>
                <a:latin typeface="Roboto" panose="02000000000000000000" pitchFamily="2" charset="0"/>
              </a:rPr>
              <a:t>ing a Marketing Strategy for Bridge</a:t>
            </a:r>
            <a:r>
              <a:rPr lang="en-GB" sz="2400" b="0" dirty="0">
                <a:solidFill>
                  <a:srgbClr val="006938"/>
                </a:solidFill>
                <a:effectLst/>
                <a:latin typeface="BridgeMindSport"/>
              </a:rPr>
              <a:t> </a:t>
            </a:r>
          </a:p>
          <a:p>
            <a:pPr algn="l">
              <a:spcBef>
                <a:spcPts val="800"/>
              </a:spcBef>
            </a:pPr>
            <a:r>
              <a:rPr lang="en-GB" b="0" i="0" dirty="0">
                <a:solidFill>
                  <a:srgbClr val="006938"/>
                </a:solidFill>
                <a:effectLst/>
                <a:latin typeface="Roboto" panose="02000000000000000000" pitchFamily="2" charset="0"/>
              </a:rPr>
              <a:t>Bridge2Bridge, BAMSA and SHM Productions</a:t>
            </a:r>
          </a:p>
        </p:txBody>
      </p:sp>
    </p:spTree>
    <p:extLst>
      <p:ext uri="{BB962C8B-B14F-4D97-AF65-F5344CB8AC3E}">
        <p14:creationId xmlns:p14="http://schemas.microsoft.com/office/powerpoint/2010/main" val="11564385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6F3A6-DCAD-4AC3-8BA7-ACD7F3233192}"/>
              </a:ext>
            </a:extLst>
          </p:cNvPr>
          <p:cNvSpPr>
            <a:spLocks noGrp="1"/>
          </p:cNvSpPr>
          <p:nvPr>
            <p:ph idx="1"/>
          </p:nvPr>
        </p:nvSpPr>
        <p:spPr>
          <a:xfrm>
            <a:off x="1742746" y="1028976"/>
            <a:ext cx="6757988" cy="1399900"/>
          </a:xfrm>
        </p:spPr>
        <p:txBody>
          <a:bodyPr>
            <a:noAutofit/>
          </a:bodyPr>
          <a:lstStyle/>
          <a:p>
            <a:pPr marL="0" indent="0" algn="ctr">
              <a:lnSpc>
                <a:spcPct val="130000"/>
              </a:lnSpc>
              <a:spcBef>
                <a:spcPts val="0"/>
              </a:spcBef>
              <a:buNone/>
            </a:pPr>
            <a:r>
              <a:rPr lang="en-GB" sz="3000" b="1" kern="0" dirty="0" err="1">
                <a:solidFill>
                  <a:schemeClr val="accent1">
                    <a:lumMod val="75000"/>
                  </a:schemeClr>
                </a:solidFill>
                <a:latin typeface="Calibri" panose="020F0502020204030204"/>
              </a:rPr>
              <a:t>Schulung</a:t>
            </a:r>
            <a:r>
              <a:rPr lang="en-GB" sz="3000" b="1" kern="0" dirty="0">
                <a:solidFill>
                  <a:schemeClr val="accent1">
                    <a:lumMod val="75000"/>
                  </a:schemeClr>
                </a:solidFill>
                <a:latin typeface="Calibri" panose="020F0502020204030204"/>
              </a:rPr>
              <a:t> des </a:t>
            </a:r>
            <a:r>
              <a:rPr lang="en-GB" sz="3000" b="1" kern="0" dirty="0" err="1">
                <a:solidFill>
                  <a:schemeClr val="accent1">
                    <a:lumMod val="75000"/>
                  </a:schemeClr>
                </a:solidFill>
                <a:latin typeface="Calibri" panose="020F0502020204030204"/>
              </a:rPr>
              <a:t>Teilnehmers</a:t>
            </a:r>
            <a:r>
              <a:rPr lang="en-GB" sz="3000" b="1" kern="0" dirty="0">
                <a:solidFill>
                  <a:schemeClr val="accent1">
                    <a:lumMod val="75000"/>
                  </a:schemeClr>
                </a:solidFill>
                <a:latin typeface="Calibri" panose="020F0502020204030204"/>
              </a:rPr>
              <a:t>:</a:t>
            </a:r>
          </a:p>
          <a:p>
            <a:pPr marL="0" indent="0" algn="ctr">
              <a:lnSpc>
                <a:spcPct val="130000"/>
              </a:lnSpc>
              <a:spcBef>
                <a:spcPts val="0"/>
              </a:spcBef>
              <a:buNone/>
            </a:pPr>
            <a:r>
              <a:rPr lang="en-GB" sz="3000" kern="0" dirty="0" err="1">
                <a:solidFill>
                  <a:schemeClr val="accent6">
                    <a:lumMod val="50000"/>
                  </a:schemeClr>
                </a:solidFill>
                <a:latin typeface="Calibri" panose="020F0502020204030204"/>
              </a:rPr>
              <a:t>Entwicklungs</a:t>
            </a:r>
            <a:r>
              <a:rPr lang="en-GB" sz="3000" kern="0" dirty="0">
                <a:solidFill>
                  <a:schemeClr val="accent6">
                    <a:lumMod val="50000"/>
                  </a:schemeClr>
                </a:solidFill>
                <a:latin typeface="Calibri" panose="020F0502020204030204"/>
              </a:rPr>
              <a:t>- &amp; Coaching-</a:t>
            </a:r>
            <a:r>
              <a:rPr lang="en-GB" sz="3000" kern="0" dirty="0" err="1">
                <a:solidFill>
                  <a:schemeClr val="accent6">
                    <a:lumMod val="50000"/>
                  </a:schemeClr>
                </a:solidFill>
                <a:latin typeface="Calibri" panose="020F0502020204030204"/>
              </a:rPr>
              <a:t>Projekt</a:t>
            </a:r>
            <a:endParaRPr lang="en-GB" sz="2400" b="0" i="0" dirty="0">
              <a:solidFill>
                <a:srgbClr val="3A3C39"/>
              </a:solidFill>
              <a:effectLst/>
              <a:latin typeface="+mn-lt"/>
            </a:endParaRPr>
          </a:p>
        </p:txBody>
      </p:sp>
      <p:sp>
        <p:nvSpPr>
          <p:cNvPr id="9" name="TextBox 8">
            <a:extLst>
              <a:ext uri="{FF2B5EF4-FFF2-40B4-BE49-F238E27FC236}">
                <a16:creationId xmlns:a16="http://schemas.microsoft.com/office/drawing/2014/main" id="{53F6B8A1-BC52-4B73-9E14-CEA46CC7B252}"/>
              </a:ext>
            </a:extLst>
          </p:cNvPr>
          <p:cNvSpPr txBox="1"/>
          <p:nvPr/>
        </p:nvSpPr>
        <p:spPr>
          <a:xfrm>
            <a:off x="120770" y="5997873"/>
            <a:ext cx="9759141" cy="523220"/>
          </a:xfrm>
          <a:prstGeom prst="rect">
            <a:avLst/>
          </a:prstGeom>
          <a:noFill/>
        </p:spPr>
        <p:txBody>
          <a:bodyPr wrap="square">
            <a:spAutoFit/>
          </a:bodyPr>
          <a:lstStyle/>
          <a:p>
            <a:pPr marR="0" lvl="0" algn="l" defTabSz="914400" rtl="0" eaLnBrk="1" fontAlgn="auto" latinLnBrk="0" hangingPunct="1">
              <a:lnSpc>
                <a:spcPct val="100000"/>
              </a:lnSpc>
              <a:spcBef>
                <a:spcPts val="600"/>
              </a:spcBef>
              <a:spcAft>
                <a:spcPts val="0"/>
              </a:spcAft>
              <a:buClrTx/>
              <a:buSzTx/>
              <a:tabLst/>
              <a:defRPr/>
            </a:pPr>
            <a:r>
              <a:rPr kumimoji="0" lang="en-GB" sz="2800" b="1" i="0" u="none" strike="noStrike" kern="0" cap="none" spc="0" normalizeH="0" baseline="0" noProof="0" dirty="0">
                <a:ln>
                  <a:noFill/>
                </a:ln>
                <a:solidFill>
                  <a:srgbClr val="8DBA37"/>
                </a:solidFill>
                <a:effectLst/>
                <a:uLnTx/>
                <a:uFillTx/>
                <a:latin typeface="Calibri" panose="020F0502020204030204"/>
                <a:ea typeface="+mn-ea"/>
                <a:cs typeface="+mn-cs"/>
              </a:rPr>
              <a:t>bridgemindsport.org/home/research/bridging-organisations</a:t>
            </a:r>
          </a:p>
        </p:txBody>
      </p:sp>
      <p:pic>
        <p:nvPicPr>
          <p:cNvPr id="3" name="Picture 2">
            <a:extLst>
              <a:ext uri="{FF2B5EF4-FFF2-40B4-BE49-F238E27FC236}">
                <a16:creationId xmlns:a16="http://schemas.microsoft.com/office/drawing/2014/main" id="{AD20A46B-AA9F-36CD-95DC-8B7923FA357D}"/>
              </a:ext>
            </a:extLst>
          </p:cNvPr>
          <p:cNvPicPr>
            <a:picLocks noChangeAspect="1"/>
          </p:cNvPicPr>
          <p:nvPr/>
        </p:nvPicPr>
        <p:blipFill>
          <a:blip r:embed="rId3"/>
          <a:stretch>
            <a:fillRect/>
          </a:stretch>
        </p:blipFill>
        <p:spPr>
          <a:xfrm>
            <a:off x="9879910" y="0"/>
            <a:ext cx="2312089" cy="1298571"/>
          </a:xfrm>
          <a:prstGeom prst="rect">
            <a:avLst/>
          </a:prstGeom>
        </p:spPr>
      </p:pic>
      <p:pic>
        <p:nvPicPr>
          <p:cNvPr id="5" name="Picture 4">
            <a:extLst>
              <a:ext uri="{FF2B5EF4-FFF2-40B4-BE49-F238E27FC236}">
                <a16:creationId xmlns:a16="http://schemas.microsoft.com/office/drawing/2014/main" id="{2D09FA90-B31C-A728-FCCE-5D01016172BA}"/>
              </a:ext>
            </a:extLst>
          </p:cNvPr>
          <p:cNvPicPr>
            <a:picLocks noChangeAspect="1"/>
          </p:cNvPicPr>
          <p:nvPr/>
        </p:nvPicPr>
        <p:blipFill>
          <a:blip r:embed="rId4"/>
          <a:stretch>
            <a:fillRect/>
          </a:stretch>
        </p:blipFill>
        <p:spPr>
          <a:xfrm>
            <a:off x="5027073" y="-6096"/>
            <a:ext cx="4852837" cy="999831"/>
          </a:xfrm>
          <a:prstGeom prst="rect">
            <a:avLst/>
          </a:prstGeom>
        </p:spPr>
      </p:pic>
      <p:pic>
        <p:nvPicPr>
          <p:cNvPr id="6" name="Picture 5">
            <a:extLst>
              <a:ext uri="{FF2B5EF4-FFF2-40B4-BE49-F238E27FC236}">
                <a16:creationId xmlns:a16="http://schemas.microsoft.com/office/drawing/2014/main" id="{FE797D77-64FE-2E97-8C1E-61B263630897}"/>
              </a:ext>
            </a:extLst>
          </p:cNvPr>
          <p:cNvPicPr>
            <a:picLocks noChangeAspect="1"/>
          </p:cNvPicPr>
          <p:nvPr/>
        </p:nvPicPr>
        <p:blipFill>
          <a:blip r:embed="rId5"/>
          <a:stretch>
            <a:fillRect/>
          </a:stretch>
        </p:blipFill>
        <p:spPr>
          <a:xfrm>
            <a:off x="-452686" y="-18185"/>
            <a:ext cx="5529551" cy="1005927"/>
          </a:xfrm>
          <a:prstGeom prst="rect">
            <a:avLst/>
          </a:prstGeom>
        </p:spPr>
      </p:pic>
      <p:sp>
        <p:nvSpPr>
          <p:cNvPr id="7" name="TextBox 6">
            <a:extLst>
              <a:ext uri="{FF2B5EF4-FFF2-40B4-BE49-F238E27FC236}">
                <a16:creationId xmlns:a16="http://schemas.microsoft.com/office/drawing/2014/main" id="{F927F55A-D88D-2647-DBA9-C01991DAEDCA}"/>
              </a:ext>
            </a:extLst>
          </p:cNvPr>
          <p:cNvSpPr txBox="1"/>
          <p:nvPr/>
        </p:nvSpPr>
        <p:spPr>
          <a:xfrm>
            <a:off x="447675" y="2656801"/>
            <a:ext cx="2376595" cy="2590453"/>
          </a:xfrm>
          <a:prstGeom prst="rect">
            <a:avLst/>
          </a:prstGeom>
          <a:noFill/>
          <a:ln w="19050">
            <a:solidFill>
              <a:schemeClr val="accent1"/>
            </a:solidFill>
          </a:ln>
          <a:effectLst>
            <a:glow rad="38100">
              <a:schemeClr val="accent1">
                <a:alpha val="40000"/>
              </a:schemeClr>
            </a:glow>
          </a:effectLst>
        </p:spPr>
        <p:txBody>
          <a:bodyPr wrap="square">
            <a:spAutoFit/>
          </a:bodyPr>
          <a:lstStyle/>
          <a:p>
            <a:pPr>
              <a:spcBef>
                <a:spcPts val="600"/>
              </a:spcBef>
              <a:spcAft>
                <a:spcPts val="800"/>
              </a:spcAft>
            </a:pPr>
            <a:r>
              <a:rPr lang="en-GB" sz="2400" b="1" dirty="0">
                <a:solidFill>
                  <a:schemeClr val="tx2"/>
                </a:solidFill>
              </a:rPr>
              <a:t>Training and Development: </a:t>
            </a:r>
          </a:p>
          <a:p>
            <a:pPr>
              <a:spcBef>
                <a:spcPts val="600"/>
              </a:spcBef>
              <a:spcAft>
                <a:spcPts val="800"/>
              </a:spcAft>
            </a:pPr>
            <a:r>
              <a:rPr lang="en-GB" sz="2400" dirty="0">
                <a:solidFill>
                  <a:schemeClr val="tx2"/>
                </a:solidFill>
              </a:rPr>
              <a:t>NBO Implications for Practice</a:t>
            </a:r>
          </a:p>
          <a:p>
            <a:r>
              <a:rPr lang="en-GB" sz="2400" dirty="0"/>
              <a:t>Executive Summary</a:t>
            </a:r>
          </a:p>
        </p:txBody>
      </p:sp>
      <p:sp>
        <p:nvSpPr>
          <p:cNvPr id="10" name="TextBox 9">
            <a:extLst>
              <a:ext uri="{FF2B5EF4-FFF2-40B4-BE49-F238E27FC236}">
                <a16:creationId xmlns:a16="http://schemas.microsoft.com/office/drawing/2014/main" id="{FA6C6735-4815-6C59-18E5-540B46D2EB70}"/>
              </a:ext>
            </a:extLst>
          </p:cNvPr>
          <p:cNvSpPr txBox="1"/>
          <p:nvPr/>
        </p:nvSpPr>
        <p:spPr>
          <a:xfrm>
            <a:off x="3333482" y="2656801"/>
            <a:ext cx="2376595" cy="2131353"/>
          </a:xfrm>
          <a:prstGeom prst="rect">
            <a:avLst/>
          </a:prstGeom>
          <a:noFill/>
          <a:ln w="19050">
            <a:solidFill>
              <a:schemeClr val="accent1"/>
            </a:solidFill>
          </a:ln>
          <a:effectLst>
            <a:glow rad="38100">
              <a:schemeClr val="accent1">
                <a:alpha val="40000"/>
              </a:schemeClr>
            </a:glow>
          </a:effectLst>
        </p:spPr>
        <p:txBody>
          <a:bodyPr wrap="square">
            <a:spAutoFit/>
          </a:bodyPr>
          <a:lstStyle/>
          <a:p>
            <a:r>
              <a:rPr lang="en-GB" sz="2400" b="1" dirty="0">
                <a:solidFill>
                  <a:schemeClr val="tx2"/>
                </a:solidFill>
              </a:rPr>
              <a:t>NPCs, Coaches &amp; Development: </a:t>
            </a:r>
          </a:p>
          <a:p>
            <a:pPr>
              <a:spcBef>
                <a:spcPts val="600"/>
              </a:spcBef>
            </a:pPr>
            <a:r>
              <a:rPr lang="en-GB" sz="2400" dirty="0">
                <a:solidFill>
                  <a:schemeClr val="tx2"/>
                </a:solidFill>
              </a:rPr>
              <a:t>Top Player Perspectives</a:t>
            </a:r>
            <a:endParaRPr lang="en-GB" sz="2400" dirty="0"/>
          </a:p>
          <a:p>
            <a:pPr>
              <a:spcBef>
                <a:spcPts val="900"/>
              </a:spcBef>
            </a:pPr>
            <a:r>
              <a:rPr lang="en-GB" sz="2400" dirty="0"/>
              <a:t>BAMSA Report</a:t>
            </a:r>
          </a:p>
        </p:txBody>
      </p:sp>
      <p:sp>
        <p:nvSpPr>
          <p:cNvPr id="12" name="TextBox 11">
            <a:extLst>
              <a:ext uri="{FF2B5EF4-FFF2-40B4-BE49-F238E27FC236}">
                <a16:creationId xmlns:a16="http://schemas.microsoft.com/office/drawing/2014/main" id="{B6848862-07A8-6E8E-D1D7-43F0750DF89D}"/>
              </a:ext>
            </a:extLst>
          </p:cNvPr>
          <p:cNvSpPr txBox="1"/>
          <p:nvPr/>
        </p:nvSpPr>
        <p:spPr>
          <a:xfrm>
            <a:off x="6258799" y="2647730"/>
            <a:ext cx="2468402" cy="2500685"/>
          </a:xfrm>
          <a:prstGeom prst="rect">
            <a:avLst/>
          </a:prstGeom>
          <a:noFill/>
          <a:ln w="19050">
            <a:solidFill>
              <a:schemeClr val="accent1"/>
            </a:solidFill>
          </a:ln>
          <a:effectLst>
            <a:glow rad="38100">
              <a:schemeClr val="accent1">
                <a:alpha val="40000"/>
              </a:schemeClr>
            </a:glow>
          </a:effectLst>
        </p:spPr>
        <p:txBody>
          <a:bodyPr wrap="square">
            <a:spAutoFit/>
          </a:bodyPr>
          <a:lstStyle/>
          <a:p>
            <a:r>
              <a:rPr lang="en-GB" sz="2400" b="1" dirty="0">
                <a:solidFill>
                  <a:schemeClr val="tx2"/>
                </a:solidFill>
              </a:rPr>
              <a:t>Bridge Training &amp; Development: </a:t>
            </a:r>
          </a:p>
          <a:p>
            <a:pPr>
              <a:spcBef>
                <a:spcPts val="600"/>
              </a:spcBef>
            </a:pPr>
            <a:r>
              <a:rPr lang="en-GB" sz="2400" dirty="0">
                <a:solidFill>
                  <a:schemeClr val="tx2"/>
                </a:solidFill>
              </a:rPr>
              <a:t>Player Perspectives</a:t>
            </a:r>
          </a:p>
          <a:p>
            <a:pPr>
              <a:spcBef>
                <a:spcPts val="900"/>
              </a:spcBef>
            </a:pPr>
            <a:r>
              <a:rPr lang="en-GB" sz="2400" dirty="0"/>
              <a:t>BAMSA/SBU Report</a:t>
            </a:r>
          </a:p>
        </p:txBody>
      </p:sp>
      <p:sp>
        <p:nvSpPr>
          <p:cNvPr id="14" name="TextBox 13">
            <a:extLst>
              <a:ext uri="{FF2B5EF4-FFF2-40B4-BE49-F238E27FC236}">
                <a16:creationId xmlns:a16="http://schemas.microsoft.com/office/drawing/2014/main" id="{BC443C7C-41A5-B42A-3E59-97CFFB0D51C5}"/>
              </a:ext>
            </a:extLst>
          </p:cNvPr>
          <p:cNvSpPr txBox="1"/>
          <p:nvPr/>
        </p:nvSpPr>
        <p:spPr>
          <a:xfrm>
            <a:off x="9275923" y="2647731"/>
            <a:ext cx="2468402" cy="2500685"/>
          </a:xfrm>
          <a:prstGeom prst="rect">
            <a:avLst/>
          </a:prstGeom>
          <a:noFill/>
          <a:ln w="19050">
            <a:solidFill>
              <a:schemeClr val="accent1"/>
            </a:solidFill>
          </a:ln>
          <a:effectLst>
            <a:glow rad="38100">
              <a:schemeClr val="accent1">
                <a:alpha val="40000"/>
              </a:schemeClr>
            </a:glow>
          </a:effectLst>
        </p:spPr>
        <p:txBody>
          <a:bodyPr wrap="square">
            <a:spAutoFit/>
          </a:bodyPr>
          <a:lstStyle/>
          <a:p>
            <a:r>
              <a:rPr lang="en-GB" sz="2400" b="1" dirty="0">
                <a:solidFill>
                  <a:schemeClr val="tx2"/>
                </a:solidFill>
              </a:rPr>
              <a:t>Training, Support &amp; Development in Bridge: </a:t>
            </a:r>
          </a:p>
          <a:p>
            <a:pPr>
              <a:spcBef>
                <a:spcPts val="600"/>
              </a:spcBef>
            </a:pPr>
            <a:r>
              <a:rPr lang="en-GB" sz="2400" dirty="0">
                <a:solidFill>
                  <a:schemeClr val="tx2"/>
                </a:solidFill>
              </a:rPr>
              <a:t>England Case Study</a:t>
            </a:r>
          </a:p>
          <a:p>
            <a:pPr>
              <a:spcBef>
                <a:spcPts val="900"/>
              </a:spcBef>
            </a:pPr>
            <a:r>
              <a:rPr lang="en-GB" sz="2400" dirty="0"/>
              <a:t>BAMSA Report</a:t>
            </a:r>
          </a:p>
        </p:txBody>
      </p:sp>
    </p:spTree>
    <p:extLst>
      <p:ext uri="{BB962C8B-B14F-4D97-AF65-F5344CB8AC3E}">
        <p14:creationId xmlns:p14="http://schemas.microsoft.com/office/powerpoint/2010/main" val="3909576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6F3A6-DCAD-4AC3-8BA7-ACD7F3233192}"/>
              </a:ext>
            </a:extLst>
          </p:cNvPr>
          <p:cNvSpPr>
            <a:spLocks noGrp="1"/>
          </p:cNvSpPr>
          <p:nvPr>
            <p:ph idx="1"/>
          </p:nvPr>
        </p:nvSpPr>
        <p:spPr>
          <a:xfrm>
            <a:off x="4200939" y="622657"/>
            <a:ext cx="4643024" cy="4684222"/>
          </a:xfrm>
        </p:spPr>
        <p:txBody>
          <a:bodyPr>
            <a:noAutofit/>
          </a:bodyPr>
          <a:lstStyle/>
          <a:p>
            <a:pPr marL="0" indent="0">
              <a:lnSpc>
                <a:spcPct val="100000"/>
              </a:lnSpc>
              <a:spcBef>
                <a:spcPts val="0"/>
              </a:spcBef>
              <a:buNone/>
            </a:pPr>
            <a:r>
              <a:rPr lang="en-GB" sz="3200" b="1" dirty="0">
                <a:solidFill>
                  <a:schemeClr val="accent6">
                    <a:lumMod val="50000"/>
                  </a:schemeClr>
                </a:solidFill>
                <a:latin typeface="+mn-lt"/>
              </a:rPr>
              <a:t>Rolle des Coaches:</a:t>
            </a:r>
            <a:endParaRPr lang="en-GB" sz="3200" dirty="0">
              <a:solidFill>
                <a:schemeClr val="accent6">
                  <a:lumMod val="50000"/>
                </a:schemeClr>
              </a:solidFill>
              <a:latin typeface="+mn-lt"/>
            </a:endParaRPr>
          </a:p>
          <a:p>
            <a:pPr>
              <a:lnSpc>
                <a:spcPct val="100000"/>
              </a:lnSpc>
              <a:spcBef>
                <a:spcPts val="0"/>
              </a:spcBef>
            </a:pPr>
            <a:r>
              <a:rPr lang="de-DE" sz="2800" dirty="0">
                <a:solidFill>
                  <a:schemeClr val="accent6">
                    <a:lumMod val="50000"/>
                  </a:schemeClr>
                </a:solidFill>
                <a:latin typeface="+mn-lt"/>
              </a:rPr>
              <a:t>Zwischenmenschliche Kompetenzen
Team-Management
Vermittlung
Bridge-Kompetenz </a:t>
            </a:r>
            <a:r>
              <a:rPr lang="de-DE" sz="2800">
                <a:solidFill>
                  <a:schemeClr val="accent6">
                    <a:lumMod val="50000"/>
                  </a:schemeClr>
                </a:solidFill>
                <a:latin typeface="+mn-lt"/>
              </a:rPr>
              <a:t>
Vorbereitung</a:t>
            </a:r>
            <a:r>
              <a:rPr lang="de-DE" sz="2800" dirty="0">
                <a:solidFill>
                  <a:schemeClr val="accent6">
                    <a:lumMod val="50000"/>
                  </a:schemeClr>
                </a:solidFill>
                <a:latin typeface="+mn-lt"/>
              </a:rPr>
              <a:t>
Taktik
Herausforderungen &amp; Vorteile</a:t>
            </a:r>
            <a:endParaRPr lang="en-GB" sz="2800" b="0" i="1" u="none" strike="noStrike" dirty="0">
              <a:solidFill>
                <a:schemeClr val="accent6">
                  <a:lumMod val="50000"/>
                </a:schemeClr>
              </a:solidFill>
              <a:effectLst/>
              <a:latin typeface="+mn-lt"/>
              <a:hlinkClick r:id="rId3">
                <a:extLst>
                  <a:ext uri="{A12FA001-AC4F-418D-AE19-62706E023703}">
                    <ahyp:hlinkClr xmlns:ahyp="http://schemas.microsoft.com/office/drawing/2018/hyperlinkcolor" val="tx"/>
                  </a:ext>
                </a:extLst>
              </a:hlinkClick>
            </a:endParaRPr>
          </a:p>
        </p:txBody>
      </p:sp>
      <p:sp>
        <p:nvSpPr>
          <p:cNvPr id="9" name="TextBox 8">
            <a:extLst>
              <a:ext uri="{FF2B5EF4-FFF2-40B4-BE49-F238E27FC236}">
                <a16:creationId xmlns:a16="http://schemas.microsoft.com/office/drawing/2014/main" id="{53F6B8A1-BC52-4B73-9E14-CEA46CC7B252}"/>
              </a:ext>
            </a:extLst>
          </p:cNvPr>
          <p:cNvSpPr txBox="1"/>
          <p:nvPr/>
        </p:nvSpPr>
        <p:spPr>
          <a:xfrm>
            <a:off x="320795" y="5888075"/>
            <a:ext cx="9759141" cy="646331"/>
          </a:xfrm>
          <a:prstGeom prst="rect">
            <a:avLst/>
          </a:prstGeom>
          <a:noFill/>
        </p:spPr>
        <p:txBody>
          <a:bodyPr wrap="square">
            <a:spAutoFit/>
          </a:bodyPr>
          <a:lstStyle/>
          <a:p>
            <a:pPr marR="0" lvl="0" algn="l" defTabSz="914400" rtl="0" eaLnBrk="1" fontAlgn="auto" latinLnBrk="0" hangingPunct="1">
              <a:lnSpc>
                <a:spcPct val="100000"/>
              </a:lnSpc>
              <a:spcBef>
                <a:spcPts val="600"/>
              </a:spcBef>
              <a:spcAft>
                <a:spcPts val="0"/>
              </a:spcAft>
              <a:buClrTx/>
              <a:buSzTx/>
              <a:tabLst/>
              <a:defRPr/>
            </a:pPr>
            <a:r>
              <a:rPr lang="en-GB" sz="2800" b="1" kern="0" dirty="0">
                <a:solidFill>
                  <a:srgbClr val="8DBA37"/>
                </a:solidFill>
                <a:latin typeface="Calibri" panose="020F0502020204030204"/>
              </a:rPr>
              <a:t>    </a:t>
            </a:r>
            <a:r>
              <a:rPr lang="en-GB" sz="3600" b="1" kern="0" dirty="0">
                <a:solidFill>
                  <a:srgbClr val="8DBA37"/>
                </a:solidFill>
                <a:latin typeface="Calibri" panose="020F0502020204030204"/>
              </a:rPr>
              <a:t>B</a:t>
            </a:r>
            <a:r>
              <a:rPr kumimoji="0" lang="en-GB" sz="3600" b="1" i="0" u="none" strike="noStrike" kern="0" cap="none" spc="0" normalizeH="0" baseline="0" noProof="0" dirty="0">
                <a:ln>
                  <a:noFill/>
                </a:ln>
                <a:solidFill>
                  <a:srgbClr val="8DBA37"/>
                </a:solidFill>
                <a:effectLst/>
                <a:uLnTx/>
                <a:uFillTx/>
                <a:latin typeface="Calibri" panose="020F0502020204030204"/>
              </a:rPr>
              <a:t>ridging</a:t>
            </a:r>
            <a:r>
              <a:rPr kumimoji="0" lang="en-GB" sz="3600" b="1" i="0" u="none" strike="noStrike" kern="0" cap="none" spc="0" normalizeH="0" noProof="0" dirty="0">
                <a:ln>
                  <a:noFill/>
                </a:ln>
                <a:solidFill>
                  <a:srgbClr val="8DBA37"/>
                </a:solidFill>
                <a:effectLst/>
                <a:uLnTx/>
                <a:uFillTx/>
                <a:latin typeface="Calibri" panose="020F0502020204030204"/>
              </a:rPr>
              <a:t> O</a:t>
            </a:r>
            <a:r>
              <a:rPr kumimoji="0" lang="en-GB" sz="3600" b="1" i="0" u="none" strike="noStrike" kern="0" cap="none" spc="0" normalizeH="0" baseline="0" noProof="0" dirty="0">
                <a:ln>
                  <a:noFill/>
                </a:ln>
                <a:solidFill>
                  <a:srgbClr val="8DBA37"/>
                </a:solidFill>
                <a:effectLst/>
                <a:uLnTx/>
                <a:uFillTx/>
                <a:latin typeface="Calibri" panose="020F0502020204030204"/>
              </a:rPr>
              <a:t>rganisations</a:t>
            </a:r>
          </a:p>
        </p:txBody>
      </p:sp>
      <p:pic>
        <p:nvPicPr>
          <p:cNvPr id="7" name="Picture 6" descr="A person wearing glasses and a white shirt&#10;&#10;Description automatically generated">
            <a:extLst>
              <a:ext uri="{FF2B5EF4-FFF2-40B4-BE49-F238E27FC236}">
                <a16:creationId xmlns:a16="http://schemas.microsoft.com/office/drawing/2014/main" id="{BB913876-C18A-DB86-7D52-BEC166A264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582" y="622657"/>
            <a:ext cx="3286343" cy="4381791"/>
          </a:xfrm>
          <a:prstGeom prst="rect">
            <a:avLst/>
          </a:prstGeom>
        </p:spPr>
      </p:pic>
      <p:pic>
        <p:nvPicPr>
          <p:cNvPr id="10" name="Picture 9" descr="A person playing cards on a table&#10;&#10;Description automatically generated">
            <a:extLst>
              <a:ext uri="{FF2B5EF4-FFF2-40B4-BE49-F238E27FC236}">
                <a16:creationId xmlns:a16="http://schemas.microsoft.com/office/drawing/2014/main" id="{A9F42E44-424B-76BF-6AD4-E6472B894C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43963" y="646759"/>
            <a:ext cx="2914650" cy="4371976"/>
          </a:xfrm>
          <a:prstGeom prst="rect">
            <a:avLst/>
          </a:prstGeom>
        </p:spPr>
      </p:pic>
    </p:spTree>
    <p:extLst>
      <p:ext uri="{BB962C8B-B14F-4D97-AF65-F5344CB8AC3E}">
        <p14:creationId xmlns:p14="http://schemas.microsoft.com/office/powerpoint/2010/main" val="7063545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63000">
              <a:srgbClr val="FFFFFF">
                <a:lumMod val="67000"/>
                <a:lumOff val="33000"/>
              </a:srgbClr>
            </a:gs>
            <a:gs pos="0">
              <a:schemeClr val="bg1">
                <a:alpha val="0"/>
              </a:schemeClr>
            </a:gs>
            <a:gs pos="100000">
              <a:schemeClr val="bg1">
                <a:alpha val="0"/>
              </a:schemeClr>
            </a:gs>
          </a:gsLst>
          <a:lin ang="108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C8C81-D4FC-4717-BBF0-C81878EF7E10}"/>
              </a:ext>
            </a:extLst>
          </p:cNvPr>
          <p:cNvSpPr>
            <a:spLocks noGrp="1"/>
          </p:cNvSpPr>
          <p:nvPr>
            <p:ph type="title"/>
          </p:nvPr>
        </p:nvSpPr>
        <p:spPr/>
        <p:txBody>
          <a:bodyPr/>
          <a:lstStyle/>
          <a:p>
            <a:endParaRPr lang="en-GB"/>
          </a:p>
        </p:txBody>
      </p:sp>
      <p:pic>
        <p:nvPicPr>
          <p:cNvPr id="5" name="Content Placeholder 4" descr="Shape&#10;&#10;Description automatically generated">
            <a:extLst>
              <a:ext uri="{FF2B5EF4-FFF2-40B4-BE49-F238E27FC236}">
                <a16:creationId xmlns:a16="http://schemas.microsoft.com/office/drawing/2014/main" id="{22DCA964-3D0B-4F72-BF46-1E0DD65DD8A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2428" y="12271"/>
            <a:ext cx="12336855" cy="6939481"/>
          </a:xfrm>
          <a:gradFill flip="none" rotWithShape="1">
            <a:gsLst>
              <a:gs pos="45000">
                <a:schemeClr val="bg1"/>
              </a:gs>
              <a:gs pos="100000">
                <a:schemeClr val="bg1">
                  <a:alpha val="0"/>
                </a:schemeClr>
              </a:gs>
            </a:gsLst>
            <a:lin ang="0" scaled="1"/>
            <a:tileRect/>
          </a:gradFill>
        </p:spPr>
      </p:pic>
      <p:sp>
        <p:nvSpPr>
          <p:cNvPr id="9" name="TextBox 8">
            <a:extLst>
              <a:ext uri="{FF2B5EF4-FFF2-40B4-BE49-F238E27FC236}">
                <a16:creationId xmlns:a16="http://schemas.microsoft.com/office/drawing/2014/main" id="{3D33477A-5C14-4462-B32A-F348CCB2E8B2}"/>
              </a:ext>
            </a:extLst>
          </p:cNvPr>
          <p:cNvSpPr txBox="1"/>
          <p:nvPr/>
        </p:nvSpPr>
        <p:spPr>
          <a:xfrm>
            <a:off x="-576378" y="346895"/>
            <a:ext cx="8043862" cy="584775"/>
          </a:xfrm>
          <a:prstGeom prst="rect">
            <a:avLst/>
          </a:prstGeom>
          <a:noFill/>
          <a:ln w="22225">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Bridge: A MindSport for All </a:t>
            </a:r>
            <a:r>
              <a:rPr kumimoji="0" lang="en-GB" sz="32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Update</a:t>
            </a:r>
          </a:p>
        </p:txBody>
      </p:sp>
      <p:cxnSp>
        <p:nvCxnSpPr>
          <p:cNvPr id="21" name="Straight Connector 20">
            <a:extLst>
              <a:ext uri="{FF2B5EF4-FFF2-40B4-BE49-F238E27FC236}">
                <a16:creationId xmlns:a16="http://schemas.microsoft.com/office/drawing/2014/main" id="{194F62F0-5BE1-4B54-9239-A16CC7CDCD56}"/>
              </a:ext>
            </a:extLst>
          </p:cNvPr>
          <p:cNvCxnSpPr/>
          <p:nvPr/>
        </p:nvCxnSpPr>
        <p:spPr>
          <a:xfrm>
            <a:off x="-52833" y="1183769"/>
            <a:ext cx="12192000"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descr="Logo&#10;&#10;Description automatically generated">
            <a:extLst>
              <a:ext uri="{FF2B5EF4-FFF2-40B4-BE49-F238E27FC236}">
                <a16:creationId xmlns:a16="http://schemas.microsoft.com/office/drawing/2014/main" id="{FEC6BDD5-28AC-48B6-91B7-4CF0DB5106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96599" y="90570"/>
            <a:ext cx="1795401" cy="979825"/>
          </a:xfrm>
          <a:prstGeom prst="rect">
            <a:avLst/>
          </a:prstGeom>
        </p:spPr>
      </p:pic>
      <p:sp>
        <p:nvSpPr>
          <p:cNvPr id="6" name="TextBox 5">
            <a:extLst>
              <a:ext uri="{FF2B5EF4-FFF2-40B4-BE49-F238E27FC236}">
                <a16:creationId xmlns:a16="http://schemas.microsoft.com/office/drawing/2014/main" id="{6CF5AE1A-CEDA-D6DD-11F1-5AC1CBD1302F}"/>
              </a:ext>
            </a:extLst>
          </p:cNvPr>
          <p:cNvSpPr txBox="1"/>
          <p:nvPr/>
        </p:nvSpPr>
        <p:spPr>
          <a:xfrm>
            <a:off x="1557360" y="1506440"/>
            <a:ext cx="10344106" cy="523220"/>
          </a:xfrm>
          <a:prstGeom prst="rect">
            <a:avLst/>
          </a:prstGeom>
          <a:noFill/>
        </p:spPr>
        <p:txBody>
          <a:bodyPr wrap="square">
            <a:spAutoFit/>
          </a:bodyPr>
          <a:lstStyle/>
          <a:p>
            <a:pPr lvl="0">
              <a:spcBef>
                <a:spcPts val="600"/>
              </a:spcBef>
              <a:defRPr/>
            </a:pPr>
            <a:r>
              <a:rPr lang="en-GB" sz="2800" b="1" kern="0" dirty="0" err="1">
                <a:solidFill>
                  <a:srgbClr val="8DBA37"/>
                </a:solidFill>
              </a:rPr>
              <a:t>Aktuelle</a:t>
            </a:r>
            <a:r>
              <a:rPr lang="en-GB" sz="2800" b="1" kern="0" dirty="0">
                <a:solidFill>
                  <a:srgbClr val="8DBA37"/>
                </a:solidFill>
              </a:rPr>
              <a:t> </a:t>
            </a:r>
            <a:r>
              <a:rPr lang="en-GB" sz="2800" b="1" kern="0" dirty="0" err="1">
                <a:solidFill>
                  <a:srgbClr val="8DBA37"/>
                </a:solidFill>
              </a:rPr>
              <a:t>Veröffentlichungen</a:t>
            </a:r>
            <a:endParaRPr kumimoji="0" lang="en-GB" sz="2800" b="1" i="0" u="none" strike="noStrike" kern="0" cap="none" spc="0" normalizeH="0" baseline="0" noProof="0" dirty="0">
              <a:ln>
                <a:noFill/>
              </a:ln>
              <a:solidFill>
                <a:srgbClr val="8DBA37"/>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6FEB40CF-9A27-AE73-86C3-4B390AAC5F1D}"/>
              </a:ext>
            </a:extLst>
          </p:cNvPr>
          <p:cNvSpPr txBox="1"/>
          <p:nvPr/>
        </p:nvSpPr>
        <p:spPr>
          <a:xfrm>
            <a:off x="311092" y="5450864"/>
            <a:ext cx="6488493" cy="865173"/>
          </a:xfrm>
          <a:prstGeom prst="rect">
            <a:avLst/>
          </a:prstGeom>
          <a:noFill/>
          <a:ln w="25400">
            <a:solidFill>
              <a:schemeClr val="accent6"/>
            </a:solidFill>
          </a:ln>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400" b="0" i="0" u="none" strike="noStrike" kern="1200" cap="none" spc="0" normalizeH="0" baseline="0" noProof="0" dirty="0">
                <a:ln>
                  <a:noFill/>
                </a:ln>
                <a:solidFill>
                  <a:schemeClr val="bg1"/>
                </a:solidFill>
                <a:effectLst/>
                <a:uLnTx/>
                <a:uFillTx/>
                <a:ea typeface="Calibri" panose="020F0502020204030204" pitchFamily="34" charset="0"/>
                <a:cs typeface="+mn-cs"/>
              </a:rPr>
              <a:t>Playing with Emotions</a:t>
            </a:r>
            <a:r>
              <a:rPr kumimoji="0" lang="en-GB" sz="2400" b="0" i="0" u="none" strike="noStrike" kern="1200" cap="none" spc="0" normalizeH="0" baseline="0" noProof="0" dirty="0">
                <a:ln>
                  <a:noFill/>
                </a:ln>
                <a:solidFill>
                  <a:prstClr val="white"/>
                </a:solidFill>
                <a:effectLst/>
                <a:uLnTx/>
                <a:uFillTx/>
                <a:ea typeface="Calibri" panose="020F0502020204030204" pitchFamily="34" charset="0"/>
                <a:cs typeface="+mn-cs"/>
              </a:rPr>
              <a:t>: Emotional Complexity in the Social World of Elite Tournament Bridge</a:t>
            </a:r>
            <a:endParaRPr kumimoji="0" lang="en-GB" sz="2400" b="0" i="0" u="none" strike="noStrike" kern="1200" cap="none" spc="0" normalizeH="0" baseline="0" noProof="0" dirty="0">
              <a:ln>
                <a:noFill/>
              </a:ln>
              <a:solidFill>
                <a:prstClr val="white"/>
              </a:solidFill>
              <a:effectLst/>
              <a:uLnTx/>
              <a:uFillTx/>
              <a:ea typeface="Times New Roman" panose="02020603050405020304" pitchFamily="18" charset="0"/>
              <a:cs typeface="Times New Roman" panose="02020603050405020304" pitchFamily="18" charset="0"/>
            </a:endParaRPr>
          </a:p>
        </p:txBody>
      </p:sp>
      <p:pic>
        <p:nvPicPr>
          <p:cNvPr id="10" name="Graphic 9" descr="An open book">
            <a:extLst>
              <a:ext uri="{FF2B5EF4-FFF2-40B4-BE49-F238E27FC236}">
                <a16:creationId xmlns:a16="http://schemas.microsoft.com/office/drawing/2014/main" id="{E540F318-B200-D898-F6B8-482B4D2DC0D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603948" y="1322494"/>
            <a:ext cx="6079579" cy="6079579"/>
          </a:xfrm>
          <a:prstGeom prst="rect">
            <a:avLst/>
          </a:prstGeom>
        </p:spPr>
      </p:pic>
      <p:sp>
        <p:nvSpPr>
          <p:cNvPr id="13" name="TextBox 12">
            <a:extLst>
              <a:ext uri="{FF2B5EF4-FFF2-40B4-BE49-F238E27FC236}">
                <a16:creationId xmlns:a16="http://schemas.microsoft.com/office/drawing/2014/main" id="{F22DEC90-F653-8C89-893F-CFB3321FC1A0}"/>
              </a:ext>
            </a:extLst>
          </p:cNvPr>
          <p:cNvSpPr txBox="1"/>
          <p:nvPr/>
        </p:nvSpPr>
        <p:spPr>
          <a:xfrm>
            <a:off x="7467484" y="3429000"/>
            <a:ext cx="1848825" cy="1692771"/>
          </a:xfrm>
          <a:prstGeom prst="rect">
            <a:avLst/>
          </a:prstGeom>
          <a:noFill/>
        </p:spPr>
        <p:txBody>
          <a:bodyPr wrap="square">
            <a:spAutoFit/>
          </a:bodyPr>
          <a:lstStyle/>
          <a:p>
            <a:pPr algn="ctr"/>
            <a:r>
              <a:rPr lang="en-GB" sz="2600" b="1" dirty="0">
                <a:solidFill>
                  <a:schemeClr val="accent6">
                    <a:lumMod val="50000"/>
                  </a:schemeClr>
                </a:solidFill>
              </a:rPr>
              <a:t>Strategies of </a:t>
            </a:r>
            <a:r>
              <a:rPr lang="en-GB" sz="2600" b="1" dirty="0" err="1">
                <a:solidFill>
                  <a:schemeClr val="accent6">
                    <a:lumMod val="50000"/>
                  </a:schemeClr>
                </a:solidFill>
              </a:rPr>
              <a:t>Mindsport</a:t>
            </a:r>
            <a:r>
              <a:rPr lang="en-GB" sz="2600" b="1" dirty="0">
                <a:solidFill>
                  <a:schemeClr val="accent6">
                    <a:lumMod val="50000"/>
                  </a:schemeClr>
                </a:solidFill>
              </a:rPr>
              <a:t> Promotion </a:t>
            </a:r>
          </a:p>
        </p:txBody>
      </p:sp>
      <p:sp>
        <p:nvSpPr>
          <p:cNvPr id="15" name="TextBox 14">
            <a:extLst>
              <a:ext uri="{FF2B5EF4-FFF2-40B4-BE49-F238E27FC236}">
                <a16:creationId xmlns:a16="http://schemas.microsoft.com/office/drawing/2014/main" id="{B0EE8CAD-5641-6A45-C7DC-8E44411F9B58}"/>
              </a:ext>
            </a:extLst>
          </p:cNvPr>
          <p:cNvSpPr txBox="1"/>
          <p:nvPr/>
        </p:nvSpPr>
        <p:spPr>
          <a:xfrm rot="21071986">
            <a:off x="9555144" y="4167664"/>
            <a:ext cx="1682911" cy="707886"/>
          </a:xfrm>
          <a:prstGeom prst="rect">
            <a:avLst/>
          </a:prstGeom>
          <a:noFill/>
        </p:spPr>
        <p:txBody>
          <a:bodyPr wrap="square">
            <a:spAutoFit/>
          </a:bodyPr>
          <a:lstStyle/>
          <a:p>
            <a:pPr algn="ctr"/>
            <a:r>
              <a:rPr lang="en-GB" sz="2000" dirty="0"/>
              <a:t>Abby McCutcheon</a:t>
            </a:r>
          </a:p>
        </p:txBody>
      </p:sp>
      <p:sp>
        <p:nvSpPr>
          <p:cNvPr id="17" name="TextBox 16">
            <a:extLst>
              <a:ext uri="{FF2B5EF4-FFF2-40B4-BE49-F238E27FC236}">
                <a16:creationId xmlns:a16="http://schemas.microsoft.com/office/drawing/2014/main" id="{89AF7F71-5E87-4E5A-A790-035C27182ED2}"/>
              </a:ext>
            </a:extLst>
          </p:cNvPr>
          <p:cNvSpPr txBox="1"/>
          <p:nvPr/>
        </p:nvSpPr>
        <p:spPr>
          <a:xfrm rot="21044450">
            <a:off x="9665406" y="3134635"/>
            <a:ext cx="1495248" cy="892552"/>
          </a:xfrm>
          <a:prstGeom prst="rect">
            <a:avLst/>
          </a:prstGeom>
          <a:noFill/>
        </p:spPr>
        <p:txBody>
          <a:bodyPr wrap="square">
            <a:spAutoFit/>
          </a:bodyPr>
          <a:lstStyle/>
          <a:p>
            <a:pPr algn="ctr"/>
            <a:r>
              <a:rPr lang="en-GB" sz="2600" b="1" dirty="0"/>
              <a:t>Masters Thesis</a:t>
            </a:r>
          </a:p>
        </p:txBody>
      </p:sp>
      <p:sp>
        <p:nvSpPr>
          <p:cNvPr id="19" name="TextBox 18">
            <a:extLst>
              <a:ext uri="{FF2B5EF4-FFF2-40B4-BE49-F238E27FC236}">
                <a16:creationId xmlns:a16="http://schemas.microsoft.com/office/drawing/2014/main" id="{510E66F7-8FF8-679C-4FF3-71A4A34A78CB}"/>
              </a:ext>
            </a:extLst>
          </p:cNvPr>
          <p:cNvSpPr txBox="1"/>
          <p:nvPr/>
        </p:nvSpPr>
        <p:spPr>
          <a:xfrm>
            <a:off x="311092" y="2519962"/>
            <a:ext cx="6418321" cy="1200329"/>
          </a:xfrm>
          <a:prstGeom prst="rect">
            <a:avLst/>
          </a:prstGeom>
          <a:noFill/>
          <a:ln w="25400">
            <a:solidFill>
              <a:schemeClr val="accent6"/>
            </a:solidFill>
          </a:ln>
        </p:spPr>
        <p:txBody>
          <a:bodyPr wrap="square">
            <a:spAutoFit/>
          </a:bodyPr>
          <a:lstStyle/>
          <a:p>
            <a:r>
              <a:rPr lang="en-GB" sz="2400" dirty="0">
                <a:solidFill>
                  <a:schemeClr val="bg1"/>
                </a:solidFill>
              </a:rPr>
              <a:t>The Physicality of </a:t>
            </a:r>
            <a:r>
              <a:rPr lang="en-GB" sz="2400" dirty="0" err="1">
                <a:solidFill>
                  <a:schemeClr val="bg1"/>
                </a:solidFill>
              </a:rPr>
              <a:t>Mindsports</a:t>
            </a:r>
            <a:r>
              <a:rPr lang="en-GB" sz="2400" dirty="0">
                <a:solidFill>
                  <a:schemeClr val="bg1"/>
                </a:solidFill>
              </a:rPr>
              <a:t> Through Elite Bridge Players’ Sensorial Experiences: </a:t>
            </a:r>
            <a:br>
              <a:rPr lang="en-GB" sz="2400" dirty="0">
                <a:solidFill>
                  <a:schemeClr val="bg1"/>
                </a:solidFill>
              </a:rPr>
            </a:br>
            <a:r>
              <a:rPr lang="en-GB" sz="2400" dirty="0">
                <a:solidFill>
                  <a:schemeClr val="bg1"/>
                </a:solidFill>
              </a:rPr>
              <a:t>Presence, Confidence, and Bodies</a:t>
            </a:r>
          </a:p>
        </p:txBody>
      </p:sp>
      <p:sp>
        <p:nvSpPr>
          <p:cNvPr id="22" name="TextBox 21">
            <a:extLst>
              <a:ext uri="{FF2B5EF4-FFF2-40B4-BE49-F238E27FC236}">
                <a16:creationId xmlns:a16="http://schemas.microsoft.com/office/drawing/2014/main" id="{AC9E5082-7E28-8F83-7FAD-40D21FAD31F1}"/>
              </a:ext>
            </a:extLst>
          </p:cNvPr>
          <p:cNvSpPr txBox="1"/>
          <p:nvPr/>
        </p:nvSpPr>
        <p:spPr>
          <a:xfrm>
            <a:off x="311092" y="4149646"/>
            <a:ext cx="6418321" cy="865173"/>
          </a:xfrm>
          <a:prstGeom prst="rect">
            <a:avLst/>
          </a:prstGeom>
          <a:noFill/>
          <a:ln w="25400">
            <a:solidFill>
              <a:schemeClr val="accent6"/>
            </a:solidFill>
          </a:ln>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alibri" panose="020F0502020204030204"/>
                <a:ea typeface="+mn-ea"/>
                <a:cs typeface="+mn-cs"/>
              </a:rPr>
              <a:t>Bridging Time: Negotiating Serious Leisure in Intimate Couple Relationships</a:t>
            </a:r>
          </a:p>
        </p:txBody>
      </p:sp>
    </p:spTree>
    <p:extLst>
      <p:ext uri="{BB962C8B-B14F-4D97-AF65-F5344CB8AC3E}">
        <p14:creationId xmlns:p14="http://schemas.microsoft.com/office/powerpoint/2010/main" val="995754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35411-CFEF-4AE3-8366-A620BD9BFF71}"/>
              </a:ext>
            </a:extLst>
          </p:cNvPr>
          <p:cNvSpPr>
            <a:spLocks noGrp="1"/>
          </p:cNvSpPr>
          <p:nvPr>
            <p:ph type="title"/>
          </p:nvPr>
        </p:nvSpPr>
        <p:spPr>
          <a:xfrm>
            <a:off x="1800951" y="242318"/>
            <a:ext cx="11040000" cy="1035251"/>
          </a:xfrm>
        </p:spPr>
        <p:txBody>
          <a:bodyPr/>
          <a:lstStyle/>
          <a:p>
            <a:pPr lvl="0" defTabSz="914400">
              <a:lnSpc>
                <a:spcPct val="100000"/>
              </a:lnSpc>
              <a:spcBef>
                <a:spcPts val="0"/>
              </a:spcBef>
              <a:defRPr/>
            </a:pPr>
            <a:r>
              <a:rPr lang="en-GB" dirty="0">
                <a:solidFill>
                  <a:schemeClr val="tx1">
                    <a:lumMod val="40000"/>
                    <a:lumOff val="60000"/>
                  </a:schemeClr>
                </a:solidFill>
                <a:latin typeface="Calibri" panose="020F0502020204030204"/>
                <a:ea typeface="+mn-ea"/>
                <a:cs typeface="+mn-cs"/>
              </a:rPr>
              <a:t>Bridge, </a:t>
            </a:r>
            <a:r>
              <a:rPr lang="en-GB" dirty="0" err="1">
                <a:solidFill>
                  <a:schemeClr val="tx1">
                    <a:lumMod val="40000"/>
                    <a:lumOff val="60000"/>
                  </a:schemeClr>
                </a:solidFill>
                <a:latin typeface="Calibri" panose="020F0502020204030204"/>
                <a:ea typeface="+mn-ea"/>
                <a:cs typeface="+mn-cs"/>
              </a:rPr>
              <a:t>Jugend</a:t>
            </a:r>
            <a:r>
              <a:rPr lang="en-GB" dirty="0">
                <a:solidFill>
                  <a:schemeClr val="tx1">
                    <a:lumMod val="40000"/>
                    <a:lumOff val="60000"/>
                  </a:schemeClr>
                </a:solidFill>
                <a:latin typeface="Calibri" panose="020F0502020204030204"/>
                <a:ea typeface="+mn-ea"/>
                <a:cs typeface="+mn-cs"/>
              </a:rPr>
              <a:t> und Schule</a:t>
            </a:r>
            <a:endParaRPr kumimoji="0" lang="en-GB" sz="4000" b="0" i="0" u="none" strike="noStrike" kern="1200" cap="none" spc="0" normalizeH="0" baseline="0" noProof="0" dirty="0">
              <a:ln>
                <a:noFill/>
              </a:ln>
              <a:solidFill>
                <a:schemeClr val="tx1">
                  <a:lumMod val="40000"/>
                  <a:lumOff val="60000"/>
                </a:schemeClr>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696BA438-148C-4A9D-9178-60C2677026E2}"/>
              </a:ext>
            </a:extLst>
          </p:cNvPr>
          <p:cNvSpPr txBox="1"/>
          <p:nvPr/>
        </p:nvSpPr>
        <p:spPr>
          <a:xfrm>
            <a:off x="318003" y="1681768"/>
            <a:ext cx="9725675" cy="3323987"/>
          </a:xfrm>
          <a:prstGeom prst="rect">
            <a:avLst/>
          </a:prstGeom>
          <a:noFill/>
        </p:spPr>
        <p:txBody>
          <a:bodyPr wrap="square">
            <a:spAutoFit/>
          </a:bodyPr>
          <a:lstStyle/>
          <a:p>
            <a:r>
              <a:rPr kumimoji="0" lang="en-GB" sz="2800" b="0" i="0" u="none" strike="noStrike" kern="1200" cap="none" spc="0" normalizeH="0" baseline="0" noProof="0" dirty="0">
                <a:ln>
                  <a:noFill/>
                </a:ln>
                <a:solidFill>
                  <a:schemeClr val="bg1"/>
                </a:solidFill>
                <a:effectLst/>
                <a:uLnTx/>
                <a:uFillTx/>
                <a:latin typeface="Calibri" panose="020F0502020204030204"/>
                <a:ea typeface="+mn-ea"/>
                <a:cs typeface="+mn-cs"/>
              </a:rPr>
              <a:t>Next study (4 year project):  </a:t>
            </a:r>
            <a:r>
              <a:rPr kumimoji="0" lang="en-GB" sz="2800" b="0" i="0" u="none" strike="noStrike" kern="1200" cap="none" spc="0" normalizeH="0" baseline="0" noProof="0" dirty="0" err="1">
                <a:ln>
                  <a:noFill/>
                </a:ln>
                <a:solidFill>
                  <a:schemeClr val="tx1">
                    <a:lumMod val="40000"/>
                    <a:lumOff val="60000"/>
                  </a:schemeClr>
                </a:solidFill>
                <a:effectLst/>
                <a:uLnTx/>
                <a:uFillTx/>
                <a:latin typeface="Calibri" panose="020F0502020204030204"/>
                <a:ea typeface="+mn-ea"/>
                <a:cs typeface="+mn-cs"/>
              </a:rPr>
              <a:t>Mindsport</a:t>
            </a:r>
            <a:r>
              <a:rPr kumimoji="0" lang="en-GB" sz="2800" b="0" i="0" u="none" strike="noStrike" kern="1200" cap="none" spc="0" normalizeH="0" baseline="0" noProof="0" dirty="0">
                <a:ln>
                  <a:noFill/>
                </a:ln>
                <a:solidFill>
                  <a:schemeClr val="tx1">
                    <a:lumMod val="40000"/>
                    <a:lumOff val="60000"/>
                  </a:schemeClr>
                </a:solidFill>
                <a:effectLst/>
                <a:uLnTx/>
                <a:uFillTx/>
                <a:latin typeface="Calibri" panose="020F0502020204030204"/>
                <a:ea typeface="+mn-ea"/>
                <a:cs typeface="+mn-cs"/>
              </a:rPr>
              <a:t> Education</a:t>
            </a:r>
          </a:p>
          <a:p>
            <a:endParaRPr lang="en-GB" sz="2800" dirty="0">
              <a:solidFill>
                <a:srgbClr val="92D050"/>
              </a:solidFill>
              <a:latin typeface="Calibri" panose="020F0502020204030204"/>
            </a:endParaRPr>
          </a:p>
          <a:p>
            <a:r>
              <a:rPr lang="en-GB" sz="2800" dirty="0">
                <a:solidFill>
                  <a:schemeClr val="tx1">
                    <a:lumMod val="40000"/>
                    <a:lumOff val="60000"/>
                  </a:schemeClr>
                </a:solidFill>
                <a:latin typeface="Calibri" panose="020F0502020204030204" pitchFamily="34" charset="0"/>
                <a:cs typeface="Calibri" panose="020F0502020204030204" pitchFamily="34" charset="0"/>
              </a:rPr>
              <a:t>Subscribe to BAMSA newsletter </a:t>
            </a:r>
            <a:r>
              <a:rPr lang="en-GB" sz="2800" dirty="0">
                <a:solidFill>
                  <a:schemeClr val="bg1"/>
                </a:solidFill>
                <a:latin typeface="Calibri" panose="020F0502020204030204" pitchFamily="34" charset="0"/>
                <a:cs typeface="Calibri" panose="020F0502020204030204" pitchFamily="34" charset="0"/>
              </a:rPr>
              <a:t>(see bridgemindsport.org)</a:t>
            </a:r>
          </a:p>
          <a:p>
            <a:endParaRPr lang="en-GB" sz="2800" dirty="0">
              <a:solidFill>
                <a:schemeClr val="bg1"/>
              </a:solidFill>
              <a:latin typeface="Calibri" panose="020F0502020204030204" pitchFamily="34" charset="0"/>
              <a:cs typeface="Calibri" panose="020F0502020204030204" pitchFamily="34" charset="0"/>
            </a:endParaRPr>
          </a:p>
          <a:p>
            <a:r>
              <a:rPr lang="en-GB" sz="2800" dirty="0">
                <a:solidFill>
                  <a:schemeClr val="bg1"/>
                </a:solidFill>
                <a:latin typeface="Calibri" panose="020F0502020204030204" pitchFamily="34" charset="0"/>
                <a:cs typeface="Calibri" panose="020F0502020204030204" pitchFamily="34" charset="0"/>
              </a:rPr>
              <a:t>           @bridgemindsport   </a:t>
            </a:r>
          </a:p>
          <a:p>
            <a:endParaRPr lang="en-GB" sz="2800" i="1" dirty="0">
              <a:solidFill>
                <a:schemeClr val="bg1"/>
              </a:solidFill>
              <a:latin typeface="Calibri" panose="020F0502020204030204" pitchFamily="34" charset="0"/>
              <a:cs typeface="Calibri" panose="020F0502020204030204" pitchFamily="34" charset="0"/>
            </a:endParaRPr>
          </a:p>
          <a:p>
            <a:endParaRPr lang="en-GB" sz="2800" dirty="0">
              <a:solidFill>
                <a:schemeClr val="bg1"/>
              </a:solidFill>
              <a:latin typeface="Calibri" panose="020F0502020204030204" pitchFamily="34" charset="0"/>
              <a:cs typeface="Calibri" panose="020F0502020204030204" pitchFamily="34" charset="0"/>
            </a:endParaRPr>
          </a:p>
          <a:p>
            <a:endParaRPr lang="en-GB" sz="1400" dirty="0">
              <a:effectLst/>
              <a:latin typeface="Cambria" panose="02040503050406030204" pitchFamily="18" charset="0"/>
              <a:ea typeface="Calibri" panose="020F0502020204030204" pitchFamily="34" charset="0"/>
              <a:cs typeface="Times New Roman" panose="02020603050405020304" pitchFamily="18" charset="0"/>
            </a:endParaRPr>
          </a:p>
        </p:txBody>
      </p:sp>
      <p:pic>
        <p:nvPicPr>
          <p:cNvPr id="3" name="Picture 2" descr="Graphical user interface, application&#10;&#10;Description automatically generated">
            <a:extLst>
              <a:ext uri="{FF2B5EF4-FFF2-40B4-BE49-F238E27FC236}">
                <a16:creationId xmlns:a16="http://schemas.microsoft.com/office/drawing/2014/main" id="{ADA50F1F-4F7C-689A-4822-493BB36E56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05784" y="242318"/>
            <a:ext cx="2068213" cy="4933914"/>
          </a:xfrm>
          <a:prstGeom prst="rect">
            <a:avLst/>
          </a:prstGeom>
        </p:spPr>
      </p:pic>
      <p:sp>
        <p:nvSpPr>
          <p:cNvPr id="9" name="TextBox 8">
            <a:extLst>
              <a:ext uri="{FF2B5EF4-FFF2-40B4-BE49-F238E27FC236}">
                <a16:creationId xmlns:a16="http://schemas.microsoft.com/office/drawing/2014/main" id="{6925403C-8EAE-CB58-A745-5A5AED3D79F3}"/>
              </a:ext>
            </a:extLst>
          </p:cNvPr>
          <p:cNvSpPr txBox="1"/>
          <p:nvPr/>
        </p:nvSpPr>
        <p:spPr>
          <a:xfrm>
            <a:off x="693816" y="5718011"/>
            <a:ext cx="8318738" cy="1015663"/>
          </a:xfrm>
          <a:prstGeom prst="rect">
            <a:avLst/>
          </a:prstGeom>
          <a:noFill/>
        </p:spPr>
        <p:txBody>
          <a:bodyPr wrap="square">
            <a:spAutoFit/>
          </a:bodyPr>
          <a:lstStyle/>
          <a:p>
            <a:r>
              <a:rPr lang="en-GB" sz="3000" b="1" dirty="0">
                <a:solidFill>
                  <a:srgbClr val="006938"/>
                </a:solidFill>
                <a:latin typeface="Calibri"/>
              </a:rPr>
              <a:t>Feedback welcomed:  </a:t>
            </a:r>
          </a:p>
          <a:p>
            <a:r>
              <a:rPr lang="en-GB" sz="3000" b="1" dirty="0">
                <a:solidFill>
                  <a:srgbClr val="006938"/>
                </a:solidFill>
                <a:latin typeface="Calibri"/>
              </a:rPr>
              <a:t>s.v.punch@stir.ac.uk</a:t>
            </a:r>
            <a:endParaRPr lang="en-GB" sz="3000" dirty="0"/>
          </a:p>
        </p:txBody>
      </p:sp>
      <p:pic>
        <p:nvPicPr>
          <p:cNvPr id="1028" name="Picture 4" descr="Twitter Logo, symbol, meaning, history, PNG">
            <a:extLst>
              <a:ext uri="{FF2B5EF4-FFF2-40B4-BE49-F238E27FC236}">
                <a16:creationId xmlns:a16="http://schemas.microsoft.com/office/drawing/2014/main" id="{1789BCDC-99C7-9D1A-F78C-452F89CE98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109" y="3308229"/>
            <a:ext cx="1392571" cy="78332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traditional facebook images free">
            <a:extLst>
              <a:ext uri="{FF2B5EF4-FFF2-40B4-BE49-F238E27FC236}">
                <a16:creationId xmlns:a16="http://schemas.microsoft.com/office/drawing/2014/main" id="{6CD74B59-2DC9-4E1D-AA1A-2DA755F915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56623" y="4434246"/>
            <a:ext cx="768925" cy="82384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24AC372A-4AC1-A017-FEDD-D884E302EAAE}"/>
              </a:ext>
            </a:extLst>
          </p:cNvPr>
          <p:cNvPicPr>
            <a:picLocks noChangeAspect="1"/>
          </p:cNvPicPr>
          <p:nvPr/>
        </p:nvPicPr>
        <p:blipFill>
          <a:blip r:embed="rId6"/>
          <a:stretch>
            <a:fillRect/>
          </a:stretch>
        </p:blipFill>
        <p:spPr>
          <a:xfrm>
            <a:off x="2996783" y="4406986"/>
            <a:ext cx="849702" cy="849702"/>
          </a:xfrm>
          <a:prstGeom prst="rect">
            <a:avLst/>
          </a:prstGeom>
        </p:spPr>
      </p:pic>
      <p:pic>
        <p:nvPicPr>
          <p:cNvPr id="13" name="Picture 12">
            <a:extLst>
              <a:ext uri="{FF2B5EF4-FFF2-40B4-BE49-F238E27FC236}">
                <a16:creationId xmlns:a16="http://schemas.microsoft.com/office/drawing/2014/main" id="{1580E98D-84BB-D4C8-B118-D2E55FEF9D43}"/>
              </a:ext>
            </a:extLst>
          </p:cNvPr>
          <p:cNvPicPr>
            <a:picLocks noChangeAspect="1"/>
          </p:cNvPicPr>
          <p:nvPr/>
        </p:nvPicPr>
        <p:blipFill>
          <a:blip r:embed="rId7"/>
          <a:stretch>
            <a:fillRect/>
          </a:stretch>
        </p:blipFill>
        <p:spPr>
          <a:xfrm>
            <a:off x="346619" y="4455200"/>
            <a:ext cx="1113240" cy="781940"/>
          </a:xfrm>
          <a:prstGeom prst="rect">
            <a:avLst/>
          </a:prstGeom>
        </p:spPr>
      </p:pic>
      <p:pic>
        <p:nvPicPr>
          <p:cNvPr id="4" name="Picture 3" descr="A person holding a cardboard picture&#10;&#10;Description automatically generated">
            <a:extLst>
              <a:ext uri="{FF2B5EF4-FFF2-40B4-BE49-F238E27FC236}">
                <a16:creationId xmlns:a16="http://schemas.microsoft.com/office/drawing/2014/main" id="{89EC66DD-62A7-AC14-AB6D-857A5AC8094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5754537" y="3943129"/>
            <a:ext cx="4113027" cy="3084770"/>
          </a:xfrm>
          <a:prstGeom prst="rect">
            <a:avLst/>
          </a:prstGeom>
        </p:spPr>
      </p:pic>
      <p:pic>
        <p:nvPicPr>
          <p:cNvPr id="8" name="Picture 7" descr="A blue square with white letters&#10;&#10;Description automatically generated">
            <a:extLst>
              <a:ext uri="{FF2B5EF4-FFF2-40B4-BE49-F238E27FC236}">
                <a16:creationId xmlns:a16="http://schemas.microsoft.com/office/drawing/2014/main" id="{6D0F081B-D771-7B74-CA35-6DDE8255144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98026" y="4414838"/>
            <a:ext cx="849702" cy="849702"/>
          </a:xfrm>
          <a:prstGeom prst="rect">
            <a:avLst/>
          </a:prstGeom>
          <a:ln>
            <a:solidFill>
              <a:schemeClr val="accent5"/>
            </a:solidFill>
          </a:ln>
        </p:spPr>
      </p:pic>
    </p:spTree>
    <p:extLst>
      <p:ext uri="{BB962C8B-B14F-4D97-AF65-F5344CB8AC3E}">
        <p14:creationId xmlns:p14="http://schemas.microsoft.com/office/powerpoint/2010/main" val="3818525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fade">
                                      <p:cBhvr>
                                        <p:cTn id="7" dur="500"/>
                                        <p:tgtEl>
                                          <p:spTgt spid="6">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500"/>
                                        <p:tgtEl>
                                          <p:spTgt spid="1028"/>
                                        </p:tgtEl>
                                      </p:cBhvr>
                                    </p:animEffect>
                                  </p:childTnLst>
                                </p:cTn>
                              </p:par>
                              <p:par>
                                <p:cTn id="13" presetID="10" presetClass="entr" presetSubtype="0" fill="hold"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animEffect transition="in" filter="fade">
                                      <p:cBhvr>
                                        <p:cTn id="15" dur="500"/>
                                        <p:tgtEl>
                                          <p:spTgt spid="6">
                                            <p:txEl>
                                              <p:pRg st="4" end="4"/>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nodeType="withEffect">
                                  <p:stCondLst>
                                    <p:cond delay="0"/>
                                  </p:stCondLst>
                                  <p:childTnLst>
                                    <p:set>
                                      <p:cBhvr>
                                        <p:cTn id="20" dur="1" fill="hold">
                                          <p:stCondLst>
                                            <p:cond delay="0"/>
                                          </p:stCondLst>
                                        </p:cTn>
                                        <p:tgtEl>
                                          <p:spTgt spid="1030"/>
                                        </p:tgtEl>
                                        <p:attrNameLst>
                                          <p:attrName>style.visibility</p:attrName>
                                        </p:attrNameLst>
                                      </p:cBhvr>
                                      <p:to>
                                        <p:strVal val="visible"/>
                                      </p:to>
                                    </p:set>
                                    <p:animEffect transition="in" filter="fade">
                                      <p:cBhvr>
                                        <p:cTn id="21" dur="500"/>
                                        <p:tgtEl>
                                          <p:spTgt spid="1030"/>
                                        </p:tgtEl>
                                      </p:cBhvr>
                                    </p:animEffect>
                                  </p:childTnLst>
                                </p:cTn>
                              </p:par>
                              <p:par>
                                <p:cTn id="22" presetID="10"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60A3917-E512-48AA-ADFB-4EFDBCC2CE7D}"/>
              </a:ext>
            </a:extLst>
          </p:cNvPr>
          <p:cNvSpPr txBox="1"/>
          <p:nvPr/>
        </p:nvSpPr>
        <p:spPr>
          <a:xfrm>
            <a:off x="3990089" y="6082010"/>
            <a:ext cx="4143442" cy="523220"/>
          </a:xfrm>
          <a:prstGeom prst="rect">
            <a:avLst/>
          </a:prstGeom>
          <a:noFill/>
        </p:spPr>
        <p:txBody>
          <a:bodyPr wrap="none" rtlCol="0">
            <a:spAutoFit/>
          </a:bodyPr>
          <a:lstStyle/>
          <a:p>
            <a:r>
              <a:rPr lang="en-GB" sz="2800" b="1" dirty="0">
                <a:solidFill>
                  <a:schemeClr val="accent5"/>
                </a:solidFill>
              </a:rPr>
              <a:t>www.bridgemindsport.org</a:t>
            </a:r>
          </a:p>
        </p:txBody>
      </p:sp>
      <p:pic>
        <p:nvPicPr>
          <p:cNvPr id="6" name="Picture 5" descr="Logo&#10;&#10;Description automatically generated">
            <a:extLst>
              <a:ext uri="{FF2B5EF4-FFF2-40B4-BE49-F238E27FC236}">
                <a16:creationId xmlns:a16="http://schemas.microsoft.com/office/drawing/2014/main" id="{A0816120-7754-4159-8D41-8D6A1CA61D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06021"/>
            <a:ext cx="2758461" cy="1551979"/>
          </a:xfrm>
          <a:prstGeom prst="rect">
            <a:avLst/>
          </a:prstGeom>
        </p:spPr>
      </p:pic>
      <p:pic>
        <p:nvPicPr>
          <p:cNvPr id="2" name="Content Placeholder 3">
            <a:extLst>
              <a:ext uri="{FF2B5EF4-FFF2-40B4-BE49-F238E27FC236}">
                <a16:creationId xmlns:a16="http://schemas.microsoft.com/office/drawing/2014/main" id="{3DAFFD65-54C8-5643-7064-677FB77511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99" y="15989"/>
            <a:ext cx="5405737" cy="4049085"/>
          </a:xfrm>
          <a:prstGeom prst="rect">
            <a:avLst/>
          </a:prstGeom>
          <a:ln w="34925">
            <a:solidFill>
              <a:srgbClr val="006938"/>
            </a:solidFill>
          </a:ln>
        </p:spPr>
      </p:pic>
      <p:sp>
        <p:nvSpPr>
          <p:cNvPr id="4" name="Arrow: Right 3">
            <a:extLst>
              <a:ext uri="{FF2B5EF4-FFF2-40B4-BE49-F238E27FC236}">
                <a16:creationId xmlns:a16="http://schemas.microsoft.com/office/drawing/2014/main" id="{55D13A3A-02D9-3831-9716-062040B39928}"/>
              </a:ext>
            </a:extLst>
          </p:cNvPr>
          <p:cNvSpPr/>
          <p:nvPr/>
        </p:nvSpPr>
        <p:spPr>
          <a:xfrm>
            <a:off x="5691201" y="2024541"/>
            <a:ext cx="1147221" cy="66335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itchFamily="34" charset="0"/>
            </a:endParaRPr>
          </a:p>
        </p:txBody>
      </p:sp>
      <p:pic>
        <p:nvPicPr>
          <p:cNvPr id="7" name="Picture 6" descr="A group of people playing cards&#10;&#10;Description automatically generated">
            <a:extLst>
              <a:ext uri="{FF2B5EF4-FFF2-40B4-BE49-F238E27FC236}">
                <a16:creationId xmlns:a16="http://schemas.microsoft.com/office/drawing/2014/main" id="{04A8012B-71EE-DD65-A9CF-49D055D026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72411" y="-563223"/>
            <a:ext cx="5118340" cy="3822475"/>
          </a:xfrm>
          <a:prstGeom prst="rect">
            <a:avLst/>
          </a:prstGeom>
        </p:spPr>
      </p:pic>
      <p:pic>
        <p:nvPicPr>
          <p:cNvPr id="9" name="Picture 8" descr="A group of people sitting around a table&#10;&#10;Description automatically generated">
            <a:extLst>
              <a:ext uri="{FF2B5EF4-FFF2-40B4-BE49-F238E27FC236}">
                <a16:creationId xmlns:a16="http://schemas.microsoft.com/office/drawing/2014/main" id="{AE98FDC5-C2E7-0018-8A17-884B9B410B2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 t="20624" r="4810" b="26112"/>
          <a:stretch/>
        </p:blipFill>
        <p:spPr bwMode="auto">
          <a:xfrm>
            <a:off x="5532000" y="3073351"/>
            <a:ext cx="6660000" cy="2484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82842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63000">
              <a:srgbClr val="FFFFFF">
                <a:lumMod val="67000"/>
                <a:lumOff val="33000"/>
              </a:srgbClr>
            </a:gs>
            <a:gs pos="0">
              <a:schemeClr val="bg1">
                <a:alpha val="0"/>
              </a:schemeClr>
            </a:gs>
            <a:gs pos="100000">
              <a:schemeClr val="bg1">
                <a:alpha val="0"/>
              </a:schemeClr>
            </a:gs>
          </a:gsLst>
          <a:lin ang="108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C8C81-D4FC-4717-BBF0-C81878EF7E10}"/>
              </a:ext>
            </a:extLst>
          </p:cNvPr>
          <p:cNvSpPr>
            <a:spLocks noGrp="1"/>
          </p:cNvSpPr>
          <p:nvPr>
            <p:ph type="title"/>
          </p:nvPr>
        </p:nvSpPr>
        <p:spPr/>
        <p:txBody>
          <a:bodyPr/>
          <a:lstStyle/>
          <a:p>
            <a:endParaRPr lang="en-GB"/>
          </a:p>
        </p:txBody>
      </p:sp>
      <p:pic>
        <p:nvPicPr>
          <p:cNvPr id="5" name="Content Placeholder 4" descr="Shape&#10;&#10;Description automatically generated">
            <a:extLst>
              <a:ext uri="{FF2B5EF4-FFF2-40B4-BE49-F238E27FC236}">
                <a16:creationId xmlns:a16="http://schemas.microsoft.com/office/drawing/2014/main" id="{22DCA964-3D0B-4F72-BF46-1E0DD65DD8A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336855" cy="6939481"/>
          </a:xfrm>
          <a:gradFill flip="none" rotWithShape="1">
            <a:gsLst>
              <a:gs pos="45000">
                <a:schemeClr val="bg1"/>
              </a:gs>
              <a:gs pos="100000">
                <a:schemeClr val="bg1">
                  <a:alpha val="0"/>
                </a:schemeClr>
              </a:gs>
            </a:gsLst>
            <a:lin ang="0" scaled="1"/>
            <a:tileRect/>
          </a:gradFill>
        </p:spPr>
      </p:pic>
      <p:sp>
        <p:nvSpPr>
          <p:cNvPr id="9" name="TextBox 8">
            <a:extLst>
              <a:ext uri="{FF2B5EF4-FFF2-40B4-BE49-F238E27FC236}">
                <a16:creationId xmlns:a16="http://schemas.microsoft.com/office/drawing/2014/main" id="{3D33477A-5C14-4462-B32A-F348CCB2E8B2}"/>
              </a:ext>
            </a:extLst>
          </p:cNvPr>
          <p:cNvSpPr txBox="1"/>
          <p:nvPr/>
        </p:nvSpPr>
        <p:spPr>
          <a:xfrm>
            <a:off x="528830" y="283612"/>
            <a:ext cx="9353729" cy="707886"/>
          </a:xfrm>
          <a:prstGeom prst="rect">
            <a:avLst/>
          </a:prstGeom>
          <a:noFill/>
          <a:ln w="22225">
            <a:noFill/>
          </a:ln>
        </p:spPr>
        <p:txBody>
          <a:bodyPr wrap="square" rtlCol="0">
            <a:spAutoFit/>
          </a:bodyPr>
          <a:lstStyle/>
          <a:p>
            <a:pPr lvl="0" algn="ctr">
              <a:defRPr/>
            </a:pPr>
            <a:r>
              <a:rPr lang="en-GB" sz="4000" dirty="0">
                <a:solidFill>
                  <a:prstClr val="white"/>
                </a:solidFill>
                <a:latin typeface="Calibri" panose="020F0502020204030204" pitchFamily="34" charset="0"/>
                <a:cs typeface="Calibri" panose="020F0502020204030204" pitchFamily="34" charset="0"/>
              </a:rPr>
              <a:t>BAMSA-</a:t>
            </a:r>
            <a:r>
              <a:rPr lang="en-GB" sz="4000" dirty="0" err="1">
                <a:solidFill>
                  <a:prstClr val="white"/>
                </a:solidFill>
                <a:latin typeface="Calibri" panose="020F0502020204030204" pitchFamily="34" charset="0"/>
                <a:cs typeface="Calibri" panose="020F0502020204030204" pitchFamily="34" charset="0"/>
              </a:rPr>
              <a:t>Berichte</a:t>
            </a:r>
            <a:endParaRPr kumimoji="0" lang="en-GB" sz="4000" b="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cxnSp>
        <p:nvCxnSpPr>
          <p:cNvPr id="21" name="Straight Connector 20">
            <a:extLst>
              <a:ext uri="{FF2B5EF4-FFF2-40B4-BE49-F238E27FC236}">
                <a16:creationId xmlns:a16="http://schemas.microsoft.com/office/drawing/2014/main" id="{194F62F0-5BE1-4B54-9239-A16CC7CDCD56}"/>
              </a:ext>
            </a:extLst>
          </p:cNvPr>
          <p:cNvCxnSpPr/>
          <p:nvPr/>
        </p:nvCxnSpPr>
        <p:spPr>
          <a:xfrm>
            <a:off x="-52833" y="1183769"/>
            <a:ext cx="12192000"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descr="Logo&#10;&#10;Description automatically generated">
            <a:extLst>
              <a:ext uri="{FF2B5EF4-FFF2-40B4-BE49-F238E27FC236}">
                <a16:creationId xmlns:a16="http://schemas.microsoft.com/office/drawing/2014/main" id="{FEC6BDD5-28AC-48B6-91B7-4CF0DB5106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56099" y="147643"/>
            <a:ext cx="1795401" cy="979825"/>
          </a:xfrm>
          <a:prstGeom prst="rect">
            <a:avLst/>
          </a:prstGeom>
        </p:spPr>
      </p:pic>
      <p:sp>
        <p:nvSpPr>
          <p:cNvPr id="6" name="TextBox 5">
            <a:extLst>
              <a:ext uri="{FF2B5EF4-FFF2-40B4-BE49-F238E27FC236}">
                <a16:creationId xmlns:a16="http://schemas.microsoft.com/office/drawing/2014/main" id="{6CF5AE1A-CEDA-D6DD-11F1-5AC1CBD1302F}"/>
              </a:ext>
            </a:extLst>
          </p:cNvPr>
          <p:cNvSpPr txBox="1"/>
          <p:nvPr/>
        </p:nvSpPr>
        <p:spPr>
          <a:xfrm>
            <a:off x="1536747" y="1422451"/>
            <a:ext cx="10396939" cy="5801588"/>
          </a:xfrm>
          <a:prstGeom prst="rect">
            <a:avLst/>
          </a:prstGeom>
          <a:noFill/>
        </p:spPr>
        <p:txBody>
          <a:bodyPr wrap="square">
            <a:spAutoFit/>
          </a:bodyPr>
          <a:lstStyle/>
          <a:p>
            <a:pPr algn="l"/>
            <a:r>
              <a:rPr lang="en-GB" sz="2600" b="0" u="none" strike="noStrike" dirty="0">
                <a:solidFill>
                  <a:schemeClr val="accent6">
                    <a:lumMod val="40000"/>
                    <a:lumOff val="60000"/>
                  </a:schemeClr>
                </a:solidFill>
                <a:effectLst/>
                <a:hlinkClick r:id="rId5">
                  <a:extLst>
                    <a:ext uri="{A12FA001-AC4F-418D-AE19-62706E023703}">
                      <ahyp:hlinkClr xmlns:ahyp="http://schemas.microsoft.com/office/drawing/2018/hyperlinkcolor" val="tx"/>
                    </a:ext>
                  </a:extLst>
                </a:hlinkClick>
              </a:rPr>
              <a:t>Bridging Insights:</a:t>
            </a:r>
            <a:r>
              <a:rPr lang="en-GB" sz="2600" b="0" u="none" strike="noStrike" dirty="0">
                <a:solidFill>
                  <a:schemeClr val="accent6">
                    <a:lumMod val="40000"/>
                    <a:lumOff val="60000"/>
                  </a:schemeClr>
                </a:solidFill>
                <a:effectLst/>
              </a:rPr>
              <a:t> </a:t>
            </a:r>
            <a:r>
              <a:rPr lang="en-GB" sz="2600" dirty="0">
                <a:solidFill>
                  <a:schemeClr val="accent6">
                    <a:lumMod val="40000"/>
                    <a:lumOff val="60000"/>
                  </a:schemeClr>
                </a:solidFill>
              </a:rPr>
              <a:t>Inform</a:t>
            </a:r>
            <a:r>
              <a:rPr lang="en-GB" sz="2600" b="0" u="none" strike="noStrike" dirty="0">
                <a:solidFill>
                  <a:schemeClr val="accent6">
                    <a:lumMod val="40000"/>
                    <a:lumOff val="60000"/>
                  </a:schemeClr>
                </a:solidFill>
                <a:effectLst/>
              </a:rPr>
              <a:t>ing a Marketing Strategy for Bridge</a:t>
            </a:r>
            <a:r>
              <a:rPr lang="en-GB" sz="2600" b="0" dirty="0">
                <a:solidFill>
                  <a:schemeClr val="accent6">
                    <a:lumMod val="40000"/>
                    <a:lumOff val="60000"/>
                  </a:schemeClr>
                </a:solidFill>
                <a:effectLst/>
              </a:rPr>
              <a:t> </a:t>
            </a:r>
          </a:p>
          <a:p>
            <a:pPr algn="l">
              <a:spcBef>
                <a:spcPts val="600"/>
              </a:spcBef>
            </a:pPr>
            <a:r>
              <a:rPr lang="en-GB" sz="2600" b="0" dirty="0">
                <a:solidFill>
                  <a:schemeClr val="accent6">
                    <a:lumMod val="40000"/>
                    <a:lumOff val="60000"/>
                  </a:schemeClr>
                </a:solidFill>
                <a:effectLst/>
              </a:rPr>
              <a:t>Bridge2Bridge, BAMSA and SHM Productions Report.</a:t>
            </a:r>
          </a:p>
          <a:p>
            <a:pPr algn="l">
              <a:spcBef>
                <a:spcPts val="1200"/>
              </a:spcBef>
            </a:pPr>
            <a:r>
              <a:rPr lang="en-GB" sz="2600" b="0" u="none" strike="noStrike" dirty="0">
                <a:solidFill>
                  <a:schemeClr val="accent6">
                    <a:lumMod val="40000"/>
                    <a:lumOff val="60000"/>
                  </a:schemeClr>
                </a:solidFill>
                <a:effectLst/>
                <a:hlinkClick r:id="rId6">
                  <a:extLst>
                    <a:ext uri="{A12FA001-AC4F-418D-AE19-62706E023703}">
                      <ahyp:hlinkClr xmlns:ahyp="http://schemas.microsoft.com/office/drawing/2018/hyperlinkcolor" val="tx"/>
                    </a:ext>
                  </a:extLst>
                </a:hlinkClick>
              </a:rPr>
              <a:t>Report summary</a:t>
            </a:r>
            <a:endParaRPr lang="en-GB" sz="2600" b="0" u="none" strike="noStrike" dirty="0">
              <a:solidFill>
                <a:schemeClr val="accent6">
                  <a:lumMod val="40000"/>
                  <a:lumOff val="60000"/>
                </a:schemeClr>
              </a:solidFill>
              <a:effectLst/>
            </a:endParaRPr>
          </a:p>
          <a:p>
            <a:pPr>
              <a:spcBef>
                <a:spcPts val="1800"/>
              </a:spcBef>
            </a:pPr>
            <a:r>
              <a:rPr lang="en-GB" sz="2600" dirty="0">
                <a:solidFill>
                  <a:schemeClr val="accent6">
                    <a:lumMod val="40000"/>
                    <a:lumOff val="60000"/>
                  </a:schemeClr>
                </a:solidFill>
              </a:rPr>
              <a:t>Competition and Mental Exercise in a Mind Sport: </a:t>
            </a:r>
            <a:r>
              <a:rPr lang="en-GB" sz="2600" dirty="0">
                <a:solidFill>
                  <a:schemeClr val="accent6">
                    <a:lumMod val="40000"/>
                    <a:lumOff val="60000"/>
                  </a:schemeClr>
                </a:solidFill>
                <a:hlinkClick r:id="rId7">
                  <a:extLst>
                    <a:ext uri="{A12FA001-AC4F-418D-AE19-62706E023703}">
                      <ahyp:hlinkClr xmlns:ahyp="http://schemas.microsoft.com/office/drawing/2018/hyperlinkcolor" val="tx"/>
                    </a:ext>
                  </a:extLst>
                </a:hlinkClick>
              </a:rPr>
              <a:t>Building Bridges of Fun</a:t>
            </a:r>
            <a:r>
              <a:rPr lang="en-GB" sz="2600" dirty="0">
                <a:solidFill>
                  <a:schemeClr val="accent6">
                    <a:lumMod val="40000"/>
                    <a:lumOff val="60000"/>
                  </a:schemeClr>
                </a:solidFill>
              </a:rPr>
              <a:t> and Friendship (EBED/BAMSA Report)</a:t>
            </a:r>
          </a:p>
          <a:p>
            <a:pPr algn="l">
              <a:spcBef>
                <a:spcPts val="1200"/>
              </a:spcBef>
            </a:pPr>
            <a:endParaRPr lang="en-GB" sz="700" dirty="0">
              <a:solidFill>
                <a:schemeClr val="accent6">
                  <a:lumMod val="40000"/>
                  <a:lumOff val="60000"/>
                </a:schemeClr>
              </a:solidFill>
              <a:latin typeface="Roboto" panose="02000000000000000000" pitchFamily="2" charset="0"/>
            </a:endParaRPr>
          </a:p>
          <a:p>
            <a:pPr>
              <a:lnSpc>
                <a:spcPct val="150000"/>
              </a:lnSpc>
            </a:pPr>
            <a:r>
              <a:rPr lang="de-DE" sz="2600" i="1" dirty="0">
                <a:solidFill>
                  <a:schemeClr val="bg1"/>
                </a:solidFill>
              </a:rPr>
              <a:t>NPCs, Trainer und Entwicklung: Top-Spielerperspektiven
Aus- und Weiterbildung: NBO-Implikationen für die Praxis
Brückentraining und -entwicklung: Spielerperspektiven 
Schulung, Unterstützung und Entwicklung in Bridge: England Fallstudie</a:t>
            </a:r>
            <a:endParaRPr lang="en-GB" sz="2600" b="0" dirty="0">
              <a:solidFill>
                <a:schemeClr val="bg1"/>
              </a:solidFill>
              <a:effectLst/>
              <a:latin typeface="Roboto" panose="02000000000000000000" pitchFamily="2" charset="0"/>
            </a:endParaRPr>
          </a:p>
          <a:p>
            <a:pPr marR="0" lvl="0" algn="l" defTabSz="914400" rtl="0" eaLnBrk="1" fontAlgn="auto" latinLnBrk="0" hangingPunct="1">
              <a:lnSpc>
                <a:spcPct val="100000"/>
              </a:lnSpc>
              <a:spcBef>
                <a:spcPts val="600"/>
              </a:spcBef>
              <a:spcAft>
                <a:spcPts val="0"/>
              </a:spcAft>
              <a:buClrTx/>
              <a:buSzTx/>
              <a:tabLst/>
              <a:defRPr/>
            </a:pPr>
            <a:endParaRPr kumimoji="0" lang="en-GB" sz="2800" b="0" u="none" strike="noStrike" kern="0" cap="none" spc="0" normalizeH="0" baseline="0" noProof="0" dirty="0">
              <a:ln>
                <a:noFill/>
              </a:ln>
              <a:solidFill>
                <a:srgbClr val="8DBA37"/>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B0F45BC9-CBD4-C0ED-3CB0-85A81D9DAE68}"/>
              </a:ext>
            </a:extLst>
          </p:cNvPr>
          <p:cNvPicPr>
            <a:picLocks noChangeAspect="1"/>
          </p:cNvPicPr>
          <p:nvPr/>
        </p:nvPicPr>
        <p:blipFill>
          <a:blip r:embed="rId8"/>
          <a:stretch>
            <a:fillRect/>
          </a:stretch>
        </p:blipFill>
        <p:spPr>
          <a:xfrm>
            <a:off x="260125" y="1422451"/>
            <a:ext cx="1156149" cy="1292167"/>
          </a:xfrm>
          <a:prstGeom prst="rect">
            <a:avLst/>
          </a:prstGeom>
        </p:spPr>
      </p:pic>
    </p:spTree>
    <p:extLst>
      <p:ext uri="{BB962C8B-B14F-4D97-AF65-F5344CB8AC3E}">
        <p14:creationId xmlns:p14="http://schemas.microsoft.com/office/powerpoint/2010/main" val="8036954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63000">
              <a:srgbClr val="FFFFFF">
                <a:lumMod val="67000"/>
                <a:lumOff val="33000"/>
              </a:srgbClr>
            </a:gs>
            <a:gs pos="0">
              <a:schemeClr val="bg1">
                <a:alpha val="0"/>
              </a:schemeClr>
            </a:gs>
            <a:gs pos="100000">
              <a:schemeClr val="bg1">
                <a:alpha val="0"/>
              </a:schemeClr>
            </a:gs>
          </a:gsLst>
          <a:lin ang="108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C8C81-D4FC-4717-BBF0-C81878EF7E10}"/>
              </a:ext>
            </a:extLst>
          </p:cNvPr>
          <p:cNvSpPr>
            <a:spLocks noGrp="1"/>
          </p:cNvSpPr>
          <p:nvPr>
            <p:ph type="title"/>
          </p:nvPr>
        </p:nvSpPr>
        <p:spPr/>
        <p:txBody>
          <a:bodyPr/>
          <a:lstStyle/>
          <a:p>
            <a:endParaRPr lang="en-GB"/>
          </a:p>
        </p:txBody>
      </p:sp>
      <p:pic>
        <p:nvPicPr>
          <p:cNvPr id="5" name="Content Placeholder 4" descr="Shape&#10;&#10;Description automatically generated">
            <a:extLst>
              <a:ext uri="{FF2B5EF4-FFF2-40B4-BE49-F238E27FC236}">
                <a16:creationId xmlns:a16="http://schemas.microsoft.com/office/drawing/2014/main" id="{22DCA964-3D0B-4F72-BF46-1E0DD65DD8A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336855" cy="6939481"/>
          </a:xfrm>
          <a:gradFill flip="none" rotWithShape="1">
            <a:gsLst>
              <a:gs pos="45000">
                <a:schemeClr val="bg1"/>
              </a:gs>
              <a:gs pos="100000">
                <a:schemeClr val="bg1">
                  <a:alpha val="0"/>
                </a:schemeClr>
              </a:gs>
            </a:gsLst>
            <a:lin ang="0" scaled="1"/>
            <a:tileRect/>
          </a:gradFill>
        </p:spPr>
      </p:pic>
      <p:sp>
        <p:nvSpPr>
          <p:cNvPr id="9" name="TextBox 8">
            <a:extLst>
              <a:ext uri="{FF2B5EF4-FFF2-40B4-BE49-F238E27FC236}">
                <a16:creationId xmlns:a16="http://schemas.microsoft.com/office/drawing/2014/main" id="{3D33477A-5C14-4462-B32A-F348CCB2E8B2}"/>
              </a:ext>
            </a:extLst>
          </p:cNvPr>
          <p:cNvSpPr txBox="1"/>
          <p:nvPr/>
        </p:nvSpPr>
        <p:spPr>
          <a:xfrm>
            <a:off x="528830" y="283612"/>
            <a:ext cx="9353729" cy="707886"/>
          </a:xfrm>
          <a:prstGeom prst="rect">
            <a:avLst/>
          </a:prstGeom>
          <a:noFill/>
          <a:ln w="22225">
            <a:noFill/>
          </a:ln>
        </p:spPr>
        <p:txBody>
          <a:bodyPr wrap="square" rtlCol="0">
            <a:spAutoFit/>
          </a:bodyPr>
          <a:lstStyle/>
          <a:p>
            <a:pPr lvl="0" algn="ctr">
              <a:defRPr/>
            </a:pPr>
            <a:r>
              <a:rPr lang="en-GB" sz="4000" b="1" dirty="0" err="1">
                <a:solidFill>
                  <a:schemeClr val="accent6">
                    <a:lumMod val="20000"/>
                    <a:lumOff val="80000"/>
                  </a:schemeClr>
                </a:solidFill>
                <a:latin typeface="Calibri" panose="020F0502020204030204" pitchFamily="34" charset="0"/>
                <a:cs typeface="Calibri" panose="020F0502020204030204" pitchFamily="34" charset="0"/>
              </a:rPr>
              <a:t>Referenzen</a:t>
            </a:r>
            <a:endParaRPr kumimoji="0" lang="en-GB" sz="4000" b="1" u="none" strike="noStrike" kern="1200" cap="none" spc="0" normalizeH="0" baseline="0" noProof="0" dirty="0">
              <a:ln>
                <a:noFill/>
              </a:ln>
              <a:solidFill>
                <a:schemeClr val="accent6">
                  <a:lumMod val="20000"/>
                  <a:lumOff val="80000"/>
                </a:schemeClr>
              </a:solidFill>
              <a:effectLst/>
              <a:uLnTx/>
              <a:uFillTx/>
              <a:latin typeface="Calibri" panose="020F0502020204030204" pitchFamily="34" charset="0"/>
              <a:ea typeface="+mn-ea"/>
              <a:cs typeface="Calibri" panose="020F0502020204030204" pitchFamily="34" charset="0"/>
            </a:endParaRPr>
          </a:p>
        </p:txBody>
      </p:sp>
      <p:cxnSp>
        <p:nvCxnSpPr>
          <p:cNvPr id="21" name="Straight Connector 20">
            <a:extLst>
              <a:ext uri="{FF2B5EF4-FFF2-40B4-BE49-F238E27FC236}">
                <a16:creationId xmlns:a16="http://schemas.microsoft.com/office/drawing/2014/main" id="{194F62F0-5BE1-4B54-9239-A16CC7CDCD56}"/>
              </a:ext>
            </a:extLst>
          </p:cNvPr>
          <p:cNvCxnSpPr/>
          <p:nvPr/>
        </p:nvCxnSpPr>
        <p:spPr>
          <a:xfrm>
            <a:off x="-52833" y="1183769"/>
            <a:ext cx="12192000"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descr="Logo&#10;&#10;Description automatically generated">
            <a:extLst>
              <a:ext uri="{FF2B5EF4-FFF2-40B4-BE49-F238E27FC236}">
                <a16:creationId xmlns:a16="http://schemas.microsoft.com/office/drawing/2014/main" id="{FEC6BDD5-28AC-48B6-91B7-4CF0DB5106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56099" y="147643"/>
            <a:ext cx="1795401" cy="979825"/>
          </a:xfrm>
          <a:prstGeom prst="rect">
            <a:avLst/>
          </a:prstGeom>
        </p:spPr>
      </p:pic>
      <p:sp>
        <p:nvSpPr>
          <p:cNvPr id="6" name="TextBox 5">
            <a:extLst>
              <a:ext uri="{FF2B5EF4-FFF2-40B4-BE49-F238E27FC236}">
                <a16:creationId xmlns:a16="http://schemas.microsoft.com/office/drawing/2014/main" id="{6CF5AE1A-CEDA-D6DD-11F1-5AC1CBD1302F}"/>
              </a:ext>
            </a:extLst>
          </p:cNvPr>
          <p:cNvSpPr txBox="1"/>
          <p:nvPr/>
        </p:nvSpPr>
        <p:spPr>
          <a:xfrm>
            <a:off x="1846069" y="1492593"/>
            <a:ext cx="9484005" cy="5500673"/>
          </a:xfrm>
          <a:prstGeom prst="rect">
            <a:avLst/>
          </a:prstGeom>
          <a:noFill/>
        </p:spPr>
        <p:txBody>
          <a:bodyPr wrap="square">
            <a:spAutoFit/>
          </a:bodyPr>
          <a:lstStyle/>
          <a:p>
            <a:pPr marL="0" marR="0" lvl="0" indent="0" algn="l" defTabSz="914400" rtl="0" eaLnBrk="1" fontAlgn="auto" latinLnBrk="0" hangingPunct="1">
              <a:lnSpc>
                <a:spcPct val="107000"/>
              </a:lnSpc>
              <a:spcBef>
                <a:spcPts val="600"/>
              </a:spcBef>
              <a:spcAft>
                <a:spcPts val="800"/>
              </a:spcAft>
              <a:buClrTx/>
              <a:buSzTx/>
              <a:buFontTx/>
              <a:buNone/>
              <a:tabLst/>
              <a:defRPr/>
            </a:pPr>
            <a:r>
              <a:rPr kumimoji="0" lang="en-GB" sz="2400" b="0" u="none" strike="noStrike" kern="1200" cap="none" spc="0" normalizeH="0" baseline="0" noProof="0" dirty="0">
                <a:ln>
                  <a:noFill/>
                </a:ln>
                <a:solidFill>
                  <a:schemeClr val="bg1"/>
                </a:solidFill>
                <a:effectLst/>
                <a:uLnTx/>
                <a:uFillTx/>
                <a:ea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The Physicality of </a:t>
            </a:r>
            <a:r>
              <a:rPr kumimoji="0" lang="en-GB" sz="2400" b="0" u="none" strike="noStrike" kern="1200" cap="none" spc="0" normalizeH="0" baseline="0" noProof="0" dirty="0" err="1">
                <a:ln>
                  <a:noFill/>
                </a:ln>
                <a:solidFill>
                  <a:schemeClr val="bg1"/>
                </a:solidFill>
                <a:effectLst/>
                <a:uLnTx/>
                <a:uFillTx/>
                <a:ea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Mindsports</a:t>
            </a:r>
            <a:r>
              <a:rPr kumimoji="0" lang="en-GB" sz="2400" b="0" u="none" strike="noStrike" kern="1200" cap="none" spc="0" normalizeH="0" baseline="0" noProof="0" dirty="0">
                <a:ln>
                  <a:noFill/>
                </a:ln>
                <a:solidFill>
                  <a:schemeClr val="bg1"/>
                </a:solidFill>
                <a:effectLst/>
                <a:uLnTx/>
                <a:uFillTx/>
                <a:ea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 </a:t>
            </a:r>
            <a:r>
              <a:rPr kumimoji="0" lang="en-GB" sz="2400" b="0" u="none" strike="noStrike" kern="1200" cap="none" spc="0" normalizeH="0" baseline="0" noProof="0" dirty="0">
                <a:ln>
                  <a:noFill/>
                </a:ln>
                <a:solidFill>
                  <a:prstClr val="white"/>
                </a:solidFill>
                <a:effectLst/>
                <a:uLnTx/>
                <a:uFillTx/>
                <a:ea typeface="Calibri" panose="020F0502020204030204" pitchFamily="34" charset="0"/>
                <a:cs typeface="Calibri" panose="020F0502020204030204" pitchFamily="34" charset="0"/>
              </a:rPr>
              <a:t>Through Elite Bridge Players’ Sensorial Experiences: Presence, Confidence, and Bodies (The Sociological Review)</a:t>
            </a:r>
            <a:endParaRPr kumimoji="0" lang="en-GB" sz="2400" b="0" u="none" strike="noStrike" kern="1200" cap="none" spc="0" normalizeH="0" baseline="0" noProof="0" dirty="0">
              <a:ln>
                <a:noFill/>
              </a:ln>
              <a:solidFill>
                <a:prstClr val="white"/>
              </a:solidFill>
              <a:effectLst/>
              <a:uLnTx/>
              <a:uFillTx/>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600"/>
              </a:spcBef>
              <a:spcAft>
                <a:spcPts val="800"/>
              </a:spcAft>
              <a:buClrTx/>
              <a:buSzTx/>
              <a:buFontTx/>
              <a:buNone/>
              <a:tabLst/>
              <a:defRPr/>
            </a:pPr>
            <a:r>
              <a:rPr lang="en-GB" sz="2400" b="0" u="none" strike="noStrike" dirty="0">
                <a:solidFill>
                  <a:schemeClr val="bg1"/>
                </a:solidFill>
                <a:effectLst/>
                <a:hlinkClick r:id="rId6">
                  <a:extLst>
                    <a:ext uri="{A12FA001-AC4F-418D-AE19-62706E023703}">
                      <ahyp:hlinkClr xmlns:ahyp="http://schemas.microsoft.com/office/drawing/2018/hyperlinkcolor" val="tx"/>
                    </a:ext>
                  </a:extLst>
                </a:hlinkClick>
              </a:rPr>
              <a:t>Bridging Time</a:t>
            </a:r>
            <a:r>
              <a:rPr lang="en-GB" sz="2400" b="0" u="none" strike="noStrike" dirty="0">
                <a:solidFill>
                  <a:schemeClr val="bg1"/>
                </a:solidFill>
                <a:effectLst/>
              </a:rPr>
              <a:t>: Negotiating Serious Leisure in Intimate Couple Relationships</a:t>
            </a:r>
            <a:r>
              <a:rPr lang="en-GB" sz="2400" b="0" dirty="0">
                <a:solidFill>
                  <a:schemeClr val="bg1"/>
                </a:solidFill>
                <a:effectLst/>
              </a:rPr>
              <a:t> (Annals of Leisure Research)</a:t>
            </a:r>
          </a:p>
          <a:p>
            <a:pPr marL="0" marR="0" lvl="0" indent="0" algn="l" defTabSz="914400" rtl="0" eaLnBrk="1" fontAlgn="auto" latinLnBrk="0" hangingPunct="1">
              <a:lnSpc>
                <a:spcPct val="107000"/>
              </a:lnSpc>
              <a:spcBef>
                <a:spcPts val="600"/>
              </a:spcBef>
              <a:spcAft>
                <a:spcPts val="800"/>
              </a:spcAft>
              <a:buClrTx/>
              <a:buSzTx/>
              <a:buFontTx/>
              <a:buNone/>
              <a:tabLst/>
              <a:defRPr/>
            </a:pPr>
            <a:r>
              <a:rPr kumimoji="0" lang="en-GB" sz="2400" b="0" u="none" strike="noStrike" kern="1200" cap="none" spc="0" normalizeH="0" baseline="0" noProof="0" dirty="0">
                <a:ln>
                  <a:noFill/>
                </a:ln>
                <a:solidFill>
                  <a:schemeClr val="bg1"/>
                </a:solidFill>
                <a:effectLst/>
                <a:uLnTx/>
                <a:uFillTx/>
                <a:ea typeface="Calibri" panose="020F0502020204030204" pitchFamily="34" charset="0"/>
                <a:cs typeface="+mn-cs"/>
                <a:hlinkClick r:id="rId7">
                  <a:extLst>
                    <a:ext uri="{A12FA001-AC4F-418D-AE19-62706E023703}">
                      <ahyp:hlinkClr xmlns:ahyp="http://schemas.microsoft.com/office/drawing/2018/hyperlinkcolor" val="tx"/>
                    </a:ext>
                  </a:extLst>
                </a:hlinkClick>
              </a:rPr>
              <a:t>Playing with Emotions</a:t>
            </a:r>
            <a:r>
              <a:rPr kumimoji="0" lang="en-GB" sz="2400" b="0" u="none" strike="noStrike" kern="1200" cap="none" spc="0" normalizeH="0" baseline="0" noProof="0" dirty="0">
                <a:ln>
                  <a:noFill/>
                </a:ln>
                <a:solidFill>
                  <a:prstClr val="white"/>
                </a:solidFill>
                <a:effectLst/>
                <a:uLnTx/>
                <a:uFillTx/>
                <a:ea typeface="Calibri" panose="020F0502020204030204" pitchFamily="34" charset="0"/>
                <a:cs typeface="+mn-cs"/>
              </a:rPr>
              <a:t>: Emotional Complexity in the Social World of Elite Tournament Bridge</a:t>
            </a:r>
            <a:r>
              <a:rPr kumimoji="0" lang="en-GB" sz="2400" b="0" i="1" u="none" strike="noStrike" kern="1200" cap="none" spc="0" normalizeH="0" baseline="0" noProof="0" dirty="0">
                <a:ln>
                  <a:noFill/>
                </a:ln>
                <a:solidFill>
                  <a:prstClr val="white"/>
                </a:solidFill>
                <a:effectLst/>
                <a:uLnTx/>
                <a:uFillTx/>
                <a:ea typeface="Calibri" panose="020F0502020204030204" pitchFamily="34" charset="0"/>
                <a:cs typeface="+mn-cs"/>
              </a:rPr>
              <a:t> </a:t>
            </a:r>
            <a:r>
              <a:rPr kumimoji="0" lang="en-GB" sz="2400" b="0" u="none" strike="noStrike" kern="1200" cap="none" spc="0" normalizeH="0" baseline="0" noProof="0" dirty="0">
                <a:ln>
                  <a:noFill/>
                </a:ln>
                <a:solidFill>
                  <a:prstClr val="white"/>
                </a:solidFill>
                <a:effectLst/>
                <a:uLnTx/>
                <a:uFillTx/>
                <a:ea typeface="Calibri" panose="020F0502020204030204" pitchFamily="34" charset="0"/>
                <a:cs typeface="+mn-cs"/>
              </a:rPr>
              <a:t>(Emotions and Society)</a:t>
            </a:r>
            <a:endParaRPr lang="en-GB" sz="2400" dirty="0">
              <a:solidFill>
                <a:prstClr val="white"/>
              </a:solidFill>
              <a:ea typeface="Calibri" panose="020F0502020204030204" pitchFamily="34" charset="0"/>
            </a:endParaRPr>
          </a:p>
          <a:p>
            <a:pPr marL="0" marR="0" lvl="0" indent="0" algn="l" defTabSz="914400" rtl="0" eaLnBrk="1" fontAlgn="auto" latinLnBrk="0" hangingPunct="1">
              <a:lnSpc>
                <a:spcPct val="107000"/>
              </a:lnSpc>
              <a:spcBef>
                <a:spcPts val="600"/>
              </a:spcBef>
              <a:spcAft>
                <a:spcPts val="800"/>
              </a:spcAft>
              <a:buClrTx/>
              <a:buSzTx/>
              <a:buFontTx/>
              <a:buNone/>
              <a:tabLst/>
              <a:defRPr/>
            </a:pPr>
            <a:r>
              <a:rPr kumimoji="0" lang="en-GB" sz="2400" b="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Serious Leisure Experience in a Dyadic Pursuit: Elite </a:t>
            </a:r>
            <a:r>
              <a:rPr kumimoji="0" lang="en-GB" sz="2400" b="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hlinkClick r:id="rId8">
                  <a:extLst>
                    <a:ext uri="{A12FA001-AC4F-418D-AE19-62706E023703}">
                      <ahyp:hlinkClr xmlns:ahyp="http://schemas.microsoft.com/office/drawing/2018/hyperlinkcolor" val="tx"/>
                    </a:ext>
                  </a:extLst>
                </a:hlinkClick>
              </a:rPr>
              <a:t>Player Motivations</a:t>
            </a:r>
            <a:r>
              <a:rPr kumimoji="0" lang="en-GB" sz="2400" b="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and Participation in Tournament Bridge</a:t>
            </a:r>
            <a:r>
              <a:rPr kumimoji="0" lang="en-GB" sz="2400" b="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 </a:t>
            </a:r>
            <a:r>
              <a:rPr kumimoji="0" lang="en-GB"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(Leisure Studies Journal</a:t>
            </a:r>
            <a:r>
              <a:rPr kumimoji="0" lang="en-GB" sz="2400" b="0" i="0" u="none" strike="noStrike" kern="1200" cap="none" spc="0" normalizeH="0" baseline="0" noProof="0" dirty="0">
                <a:ln>
                  <a:noFill/>
                </a:ln>
                <a:solidFill>
                  <a:prstClr val="white"/>
                </a:solidFill>
                <a:effectLst/>
                <a:uLnTx/>
                <a:uFillTx/>
                <a:latin typeface="Calibri" panose="020F0502020204030204"/>
                <a:ea typeface="+mn-ea"/>
                <a:cs typeface="+mn-cs"/>
              </a:rPr>
              <a:t>)</a:t>
            </a:r>
          </a:p>
          <a:p>
            <a:pPr marL="0" marR="0" lvl="0" indent="0" algn="l" defTabSz="914400" rtl="0" eaLnBrk="1" fontAlgn="auto" latinLnBrk="0" hangingPunct="1">
              <a:lnSpc>
                <a:spcPct val="107000"/>
              </a:lnSpc>
              <a:spcBef>
                <a:spcPts val="600"/>
              </a:spcBef>
              <a:spcAft>
                <a:spcPts val="800"/>
              </a:spcAft>
              <a:buClrTx/>
              <a:buSzTx/>
              <a:buFontTx/>
              <a:buNone/>
              <a:tabLst/>
              <a:defRPr/>
            </a:pPr>
            <a:endParaRPr kumimoji="0" lang="en-GB" sz="1200" b="0" u="none" strike="noStrike" kern="1200" cap="none" spc="0" normalizeH="0" baseline="0" noProof="0" dirty="0">
              <a:ln>
                <a:noFill/>
              </a:ln>
              <a:solidFill>
                <a:prstClr val="white"/>
              </a:solidFill>
              <a:effectLst/>
              <a:uLnTx/>
              <a:uFillTx/>
              <a:ea typeface="Times New Roman" panose="02020603050405020304" pitchFamily="18" charset="0"/>
              <a:cs typeface="Times New Roman" panose="02020603050405020304" pitchFamily="18" charset="0"/>
            </a:endParaRPr>
          </a:p>
          <a:p>
            <a:pPr algn="l">
              <a:spcBef>
                <a:spcPts val="1200"/>
              </a:spcBef>
            </a:pPr>
            <a:r>
              <a:rPr lang="en-GB" sz="2400" b="0" dirty="0">
                <a:solidFill>
                  <a:schemeClr val="accent6">
                    <a:lumMod val="40000"/>
                    <a:lumOff val="60000"/>
                  </a:schemeClr>
                </a:solidFill>
                <a:effectLst/>
                <a:latin typeface="Roboto" panose="02000000000000000000" pitchFamily="2" charset="0"/>
                <a:hlinkClick r:id="rId9">
                  <a:extLst>
                    <a:ext uri="{A12FA001-AC4F-418D-AE19-62706E023703}">
                      <ahyp:hlinkClr xmlns:ahyp="http://schemas.microsoft.com/office/drawing/2018/hyperlinkcolor" val="tx"/>
                    </a:ext>
                  </a:extLst>
                </a:hlinkClick>
              </a:rPr>
              <a:t>Bridge at the Top</a:t>
            </a:r>
            <a:r>
              <a:rPr lang="en-GB" sz="2400" b="0" dirty="0">
                <a:solidFill>
                  <a:schemeClr val="accent6">
                    <a:lumMod val="40000"/>
                    <a:lumOff val="60000"/>
                  </a:schemeClr>
                </a:solidFill>
                <a:effectLst/>
                <a:latin typeface="Roboto" panose="02000000000000000000" pitchFamily="2" charset="0"/>
              </a:rPr>
              <a:t>: Behind the Screens</a:t>
            </a:r>
          </a:p>
          <a:p>
            <a:pPr marR="0" lvl="0" algn="l" defTabSz="914400" rtl="0" eaLnBrk="1" fontAlgn="auto" latinLnBrk="0" hangingPunct="1">
              <a:lnSpc>
                <a:spcPct val="100000"/>
              </a:lnSpc>
              <a:spcBef>
                <a:spcPts val="600"/>
              </a:spcBef>
              <a:spcAft>
                <a:spcPts val="0"/>
              </a:spcAft>
              <a:buClrTx/>
              <a:buSzTx/>
              <a:tabLst/>
              <a:defRPr/>
            </a:pPr>
            <a:endParaRPr kumimoji="0" lang="en-GB" sz="2800" b="0" u="none" strike="noStrike" kern="0" cap="none" spc="0" normalizeH="0" baseline="0" noProof="0" dirty="0">
              <a:ln>
                <a:noFill/>
              </a:ln>
              <a:solidFill>
                <a:srgbClr val="8DBA37"/>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68896C1B-362E-5EF1-9A7E-122EED3DEC37}"/>
              </a:ext>
            </a:extLst>
          </p:cNvPr>
          <p:cNvSpPr txBox="1"/>
          <p:nvPr/>
        </p:nvSpPr>
        <p:spPr>
          <a:xfrm>
            <a:off x="2001892" y="6318674"/>
            <a:ext cx="11656088" cy="677108"/>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dirty="0">
              <a:ln>
                <a:noFill/>
              </a:ln>
              <a:solidFill>
                <a:srgbClr val="92D050"/>
              </a:solidFill>
              <a:effectLst/>
              <a:uLnTx/>
              <a:uFillTx/>
              <a:latin typeface="Calibri" panose="020F05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endParaRPr kumimoji="0" lang="en-GB" sz="2200" b="0" i="0" u="none" strike="noStrike" kern="1200" cap="none" spc="0" normalizeH="0" baseline="0" noProof="0" dirty="0">
              <a:ln>
                <a:noFill/>
              </a:ln>
              <a:solidFill>
                <a:srgbClr val="92D050"/>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2EB414F2-C47B-6282-32E0-11968D2D12D9}"/>
              </a:ext>
            </a:extLst>
          </p:cNvPr>
          <p:cNvPicPr>
            <a:picLocks noChangeAspect="1"/>
          </p:cNvPicPr>
          <p:nvPr/>
        </p:nvPicPr>
        <p:blipFill>
          <a:blip r:embed="rId10"/>
          <a:stretch>
            <a:fillRect/>
          </a:stretch>
        </p:blipFill>
        <p:spPr>
          <a:xfrm>
            <a:off x="491453" y="1641570"/>
            <a:ext cx="707254" cy="721688"/>
          </a:xfrm>
          <a:prstGeom prst="rect">
            <a:avLst/>
          </a:prstGeom>
        </p:spPr>
      </p:pic>
      <p:pic>
        <p:nvPicPr>
          <p:cNvPr id="13" name="Picture 12">
            <a:extLst>
              <a:ext uri="{FF2B5EF4-FFF2-40B4-BE49-F238E27FC236}">
                <a16:creationId xmlns:a16="http://schemas.microsoft.com/office/drawing/2014/main" id="{E242CB48-C036-8297-CDE8-AFA443A07E59}"/>
              </a:ext>
            </a:extLst>
          </p:cNvPr>
          <p:cNvPicPr>
            <a:picLocks noChangeAspect="1"/>
          </p:cNvPicPr>
          <p:nvPr/>
        </p:nvPicPr>
        <p:blipFill>
          <a:blip r:embed="rId11"/>
          <a:stretch>
            <a:fillRect/>
          </a:stretch>
        </p:blipFill>
        <p:spPr>
          <a:xfrm>
            <a:off x="340724" y="5554121"/>
            <a:ext cx="1181664" cy="938754"/>
          </a:xfrm>
          <a:prstGeom prst="rect">
            <a:avLst/>
          </a:prstGeom>
          <a:solidFill>
            <a:schemeClr val="bg1"/>
          </a:solidFill>
        </p:spPr>
      </p:pic>
    </p:spTree>
    <p:extLst>
      <p:ext uri="{BB962C8B-B14F-4D97-AF65-F5344CB8AC3E}">
        <p14:creationId xmlns:p14="http://schemas.microsoft.com/office/powerpoint/2010/main" val="5420146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63000">
              <a:srgbClr val="FFFFFF">
                <a:lumMod val="67000"/>
                <a:lumOff val="33000"/>
              </a:srgbClr>
            </a:gs>
            <a:gs pos="0">
              <a:schemeClr val="bg1">
                <a:alpha val="0"/>
              </a:schemeClr>
            </a:gs>
            <a:gs pos="100000">
              <a:schemeClr val="bg1">
                <a:alpha val="0"/>
              </a:schemeClr>
            </a:gs>
          </a:gsLst>
          <a:lin ang="108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C8C81-D4FC-4717-BBF0-C81878EF7E10}"/>
              </a:ext>
            </a:extLst>
          </p:cNvPr>
          <p:cNvSpPr>
            <a:spLocks noGrp="1"/>
          </p:cNvSpPr>
          <p:nvPr>
            <p:ph type="title"/>
          </p:nvPr>
        </p:nvSpPr>
        <p:spPr/>
        <p:txBody>
          <a:bodyPr/>
          <a:lstStyle/>
          <a:p>
            <a:endParaRPr lang="en-GB"/>
          </a:p>
        </p:txBody>
      </p:sp>
      <p:pic>
        <p:nvPicPr>
          <p:cNvPr id="5" name="Content Placeholder 4" descr="Shape&#10;&#10;Description automatically generated">
            <a:extLst>
              <a:ext uri="{FF2B5EF4-FFF2-40B4-BE49-F238E27FC236}">
                <a16:creationId xmlns:a16="http://schemas.microsoft.com/office/drawing/2014/main" id="{22DCA964-3D0B-4F72-BF46-1E0DD65DD8A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336855" cy="6939481"/>
          </a:xfrm>
          <a:noFill/>
        </p:spPr>
      </p:pic>
      <p:sp>
        <p:nvSpPr>
          <p:cNvPr id="9" name="TextBox 8">
            <a:extLst>
              <a:ext uri="{FF2B5EF4-FFF2-40B4-BE49-F238E27FC236}">
                <a16:creationId xmlns:a16="http://schemas.microsoft.com/office/drawing/2014/main" id="{3D33477A-5C14-4462-B32A-F348CCB2E8B2}"/>
              </a:ext>
            </a:extLst>
          </p:cNvPr>
          <p:cNvSpPr txBox="1"/>
          <p:nvPr/>
        </p:nvSpPr>
        <p:spPr>
          <a:xfrm>
            <a:off x="486837" y="318122"/>
            <a:ext cx="6705779" cy="584775"/>
          </a:xfrm>
          <a:prstGeom prst="rect">
            <a:avLst/>
          </a:prstGeom>
          <a:noFill/>
          <a:ln w="22225">
            <a:noFill/>
          </a:ln>
        </p:spPr>
        <p:txBody>
          <a:bodyPr wrap="square" rtlCol="0">
            <a:spAutoFit/>
          </a:bodyPr>
          <a:lstStyle/>
          <a:p>
            <a:pPr lvl="0" algn="ctr">
              <a:defRPr/>
            </a:pPr>
            <a:r>
              <a:rPr lang="en-GB" sz="3200" dirty="0" err="1">
                <a:solidFill>
                  <a:prstClr val="white"/>
                </a:solidFill>
                <a:latin typeface="Calibri" panose="020F0502020204030204" pitchFamily="34" charset="0"/>
                <a:cs typeface="Calibri" panose="020F0502020204030204" pitchFamily="34" charset="0"/>
              </a:rPr>
              <a:t>Audiovisuelle</a:t>
            </a:r>
            <a:r>
              <a:rPr lang="en-GB" sz="3200" dirty="0">
                <a:solidFill>
                  <a:prstClr val="white"/>
                </a:solidFill>
                <a:latin typeface="Calibri" panose="020F0502020204030204" pitchFamily="34" charset="0"/>
                <a:cs typeface="Calibri" panose="020F0502020204030204" pitchFamily="34" charset="0"/>
              </a:rPr>
              <a:t> </a:t>
            </a:r>
            <a:r>
              <a:rPr lang="en-GB" sz="3200" dirty="0" err="1">
                <a:solidFill>
                  <a:prstClr val="white"/>
                </a:solidFill>
                <a:latin typeface="Calibri" panose="020F0502020204030204" pitchFamily="34" charset="0"/>
                <a:cs typeface="Calibri" panose="020F0502020204030204" pitchFamily="34" charset="0"/>
              </a:rPr>
              <a:t>Angebote</a:t>
            </a:r>
            <a:endParaRPr kumimoji="0" lang="en-GB" sz="3200" b="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cxnSp>
        <p:nvCxnSpPr>
          <p:cNvPr id="21" name="Straight Connector 20">
            <a:extLst>
              <a:ext uri="{FF2B5EF4-FFF2-40B4-BE49-F238E27FC236}">
                <a16:creationId xmlns:a16="http://schemas.microsoft.com/office/drawing/2014/main" id="{194F62F0-5BE1-4B54-9239-A16CC7CDCD56}"/>
              </a:ext>
            </a:extLst>
          </p:cNvPr>
          <p:cNvCxnSpPr/>
          <p:nvPr/>
        </p:nvCxnSpPr>
        <p:spPr>
          <a:xfrm>
            <a:off x="-52833" y="1183769"/>
            <a:ext cx="12192000"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6CF5AE1A-CEDA-D6DD-11F1-5AC1CBD1302F}"/>
              </a:ext>
            </a:extLst>
          </p:cNvPr>
          <p:cNvSpPr txBox="1"/>
          <p:nvPr/>
        </p:nvSpPr>
        <p:spPr>
          <a:xfrm>
            <a:off x="693345" y="1768690"/>
            <a:ext cx="6903288" cy="3970318"/>
          </a:xfrm>
          <a:prstGeom prst="rect">
            <a:avLst/>
          </a:prstGeom>
          <a:noFill/>
        </p:spPr>
        <p:txBody>
          <a:bodyPr wrap="square">
            <a:spAutoFit/>
          </a:bodyPr>
          <a:lstStyle/>
          <a:p>
            <a:pPr marR="0" lvl="0" algn="l" defTabSz="914400" rtl="0" eaLnBrk="1" fontAlgn="auto" latinLnBrk="0" hangingPunct="1">
              <a:lnSpc>
                <a:spcPct val="100000"/>
              </a:lnSpc>
              <a:spcAft>
                <a:spcPts val="0"/>
              </a:spcAft>
              <a:buClrTx/>
              <a:buSzTx/>
              <a:tabLst/>
              <a:defRPr/>
            </a:pPr>
            <a:r>
              <a:rPr kumimoji="0" lang="en-GB" sz="2800" b="0" i="0" u="none" strike="noStrike" kern="1200" cap="none" spc="0" normalizeH="0" baseline="0" noProof="0" dirty="0">
                <a:ln>
                  <a:noFill/>
                </a:ln>
                <a:solidFill>
                  <a:schemeClr val="accent6">
                    <a:lumMod val="40000"/>
                    <a:lumOff val="60000"/>
                  </a:schemeClr>
                </a:solidFill>
                <a:effectLst/>
                <a:uLnTx/>
                <a:uFillTx/>
                <a:latin typeface="Calibri" panose="020F0502020204030204"/>
                <a:ea typeface="+mn-ea"/>
                <a:cs typeface="+mn-cs"/>
              </a:rPr>
              <a:t>Animation</a:t>
            </a:r>
            <a:r>
              <a:rPr kumimoji="0" lang="en-GB" sz="2800" b="0" i="0" u="none" strike="noStrike" kern="1200" cap="none" spc="0" normalizeH="0" baseline="0" noProof="0" dirty="0">
                <a:ln>
                  <a:noFill/>
                </a:ln>
                <a:solidFill>
                  <a:srgbClr val="92D050"/>
                </a:solidFill>
                <a:effectLst/>
                <a:uLnTx/>
                <a:uFillTx/>
                <a:latin typeface="Calibri" panose="020F0502020204030204"/>
                <a:ea typeface="+mn-ea"/>
                <a:cs typeface="+mn-cs"/>
              </a:rPr>
              <a:t>: </a:t>
            </a:r>
            <a:r>
              <a:rPr kumimoji="0" lang="en-GB" sz="2800" b="0" i="0" u="none" strike="noStrike" kern="1200" cap="none" spc="0" normalizeH="0" baseline="0" noProof="0" dirty="0">
                <a:ln>
                  <a:noFill/>
                </a:ln>
                <a:solidFill>
                  <a:schemeClr val="bg1"/>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Benefits of Bridge</a:t>
            </a:r>
            <a:endParaRPr kumimoji="0" lang="en-GB" sz="2800" b="0" i="0" u="none" strike="noStrike" kern="1200" cap="none" spc="0" normalizeH="0" baseline="0" noProof="0" dirty="0">
              <a:ln>
                <a:noFill/>
              </a:ln>
              <a:solidFill>
                <a:schemeClr val="bg1"/>
              </a:solidFill>
              <a:effectLst/>
              <a:uLnTx/>
              <a:uFillTx/>
              <a:latin typeface="Calibri" panose="020F0502020204030204"/>
              <a:ea typeface="+mn-ea"/>
              <a:cs typeface="+mn-cs"/>
            </a:endParaRPr>
          </a:p>
          <a:p>
            <a:pPr marR="0" lvl="0" algn="l" defTabSz="914400" rtl="0" eaLnBrk="1" fontAlgn="auto" latinLnBrk="0" hangingPunct="1">
              <a:lnSpc>
                <a:spcPct val="100000"/>
              </a:lnSpc>
              <a:spcAft>
                <a:spcPts val="0"/>
              </a:spcAft>
              <a:buClrTx/>
              <a:buSzTx/>
              <a:tabLst/>
              <a:defRPr/>
            </a:pPr>
            <a:endParaRPr lang="en-GB" sz="2800" dirty="0">
              <a:solidFill>
                <a:schemeClr val="accent6"/>
              </a:solidFill>
              <a:latin typeface="Calibri" panose="020F0502020204030204"/>
            </a:endParaRPr>
          </a:p>
          <a:p>
            <a:pPr marR="0" lvl="0" algn="l" defTabSz="914400" rtl="0" eaLnBrk="1" fontAlgn="auto" latinLnBrk="0" hangingPunct="1">
              <a:lnSpc>
                <a:spcPct val="100000"/>
              </a:lnSpc>
              <a:spcAft>
                <a:spcPts val="0"/>
              </a:spcAft>
              <a:buClrTx/>
              <a:buSzTx/>
              <a:tabLst/>
              <a:defRPr/>
            </a:pPr>
            <a:r>
              <a:rPr kumimoji="0" lang="en-GB" sz="2800" b="0" i="0" u="none" strike="noStrike" kern="1200" cap="none" spc="0" normalizeH="0" baseline="0" noProof="0" dirty="0">
                <a:ln>
                  <a:noFill/>
                </a:ln>
                <a:solidFill>
                  <a:schemeClr val="accent6">
                    <a:lumMod val="40000"/>
                    <a:lumOff val="60000"/>
                  </a:schemeClr>
                </a:solidFill>
                <a:effectLst/>
                <a:uLnTx/>
                <a:uFillTx/>
                <a:latin typeface="Calibri" panose="020F0502020204030204"/>
                <a:ea typeface="+mn-ea"/>
                <a:cs typeface="+mn-cs"/>
              </a:rPr>
              <a:t>Video</a:t>
            </a:r>
            <a:r>
              <a:rPr kumimoji="0" lang="en-GB" sz="2800" b="0" i="0" u="none" strike="noStrike" kern="1200" cap="none" spc="0" normalizeH="0" baseline="0" noProof="0" dirty="0">
                <a:ln>
                  <a:noFill/>
                </a:ln>
                <a:solidFill>
                  <a:srgbClr val="92D050"/>
                </a:solidFill>
                <a:effectLst/>
                <a:uLnTx/>
                <a:uFillTx/>
                <a:latin typeface="Calibri" panose="020F0502020204030204"/>
                <a:ea typeface="+mn-ea"/>
                <a:cs typeface="+mn-cs"/>
              </a:rPr>
              <a:t>: </a:t>
            </a:r>
            <a:r>
              <a:rPr kumimoji="0" lang="en-GB" sz="2800" b="0" i="0" u="none" strike="noStrike" kern="1200" cap="none" spc="0" normalizeH="0" baseline="0" noProof="0" dirty="0">
                <a:ln>
                  <a:noFill/>
                </a:ln>
                <a:solidFill>
                  <a:schemeClr val="bg1"/>
                </a:solidFill>
                <a:effectLst/>
                <a:uLnTx/>
                <a:uFillTx/>
                <a:latin typeface="Calibri" panose="020F0502020204030204"/>
                <a:hlinkClick r:id="rId5">
                  <a:extLst>
                    <a:ext uri="{A12FA001-AC4F-418D-AE19-62706E023703}">
                      <ahyp:hlinkClr xmlns:ahyp="http://schemas.microsoft.com/office/drawing/2018/hyperlinkcolor" val="tx"/>
                    </a:ext>
                  </a:extLst>
                </a:hlinkClick>
              </a:rPr>
              <a:t>What Makes </a:t>
            </a:r>
            <a:r>
              <a:rPr lang="en-GB" sz="2800" dirty="0">
                <a:solidFill>
                  <a:schemeClr val="bg1"/>
                </a:solidFill>
                <a:latin typeface="Calibri" panose="020F0502020204030204"/>
                <a:hlinkClick r:id="rId5">
                  <a:extLst>
                    <a:ext uri="{A12FA001-AC4F-418D-AE19-62706E023703}">
                      <ahyp:hlinkClr xmlns:ahyp="http://schemas.microsoft.com/office/drawing/2018/hyperlinkcolor" val="tx"/>
                    </a:ext>
                  </a:extLst>
                </a:hlinkClick>
              </a:rPr>
              <a:t>B</a:t>
            </a:r>
            <a:r>
              <a:rPr kumimoji="0" lang="en-GB" sz="2800" b="0" i="0" u="none" strike="noStrike" kern="1200" cap="none" spc="0" normalizeH="0" baseline="0" noProof="0" dirty="0">
                <a:ln>
                  <a:noFill/>
                </a:ln>
                <a:solidFill>
                  <a:schemeClr val="bg1"/>
                </a:solidFill>
                <a:effectLst/>
                <a:uLnTx/>
                <a:uFillTx/>
                <a:latin typeface="Calibri" panose="020F0502020204030204"/>
                <a:hlinkClick r:id="rId5">
                  <a:extLst>
                    <a:ext uri="{A12FA001-AC4F-418D-AE19-62706E023703}">
                      <ahyp:hlinkClr xmlns:ahyp="http://schemas.microsoft.com/office/drawing/2018/hyperlinkcolor" val="tx"/>
                    </a:ext>
                  </a:extLst>
                </a:hlinkClick>
              </a:rPr>
              <a:t>ridge Brilliant?</a:t>
            </a:r>
            <a:endParaRPr kumimoji="0" lang="en-GB" sz="2800" b="0" i="0" u="none" strike="noStrike" kern="1200" cap="none" spc="0" normalizeH="0" baseline="0" noProof="0" dirty="0">
              <a:ln>
                <a:noFill/>
              </a:ln>
              <a:solidFill>
                <a:schemeClr val="bg1"/>
              </a:solidFill>
              <a:effectLst/>
              <a:uLnTx/>
              <a:uFillTx/>
              <a:latin typeface="Calibri" panose="020F0502020204030204"/>
            </a:endParaRPr>
          </a:p>
          <a:p>
            <a:pPr marR="0" lvl="0" algn="l" defTabSz="914400" rtl="0" eaLnBrk="1" fontAlgn="auto" latinLnBrk="0" hangingPunct="1">
              <a:lnSpc>
                <a:spcPct val="100000"/>
              </a:lnSpc>
              <a:spcAft>
                <a:spcPts val="0"/>
              </a:spcAft>
              <a:buClrTx/>
              <a:buSzTx/>
              <a:tabLst/>
              <a:defRPr/>
            </a:pPr>
            <a:endParaRPr lang="en-GB" sz="2800" dirty="0">
              <a:solidFill>
                <a:schemeClr val="accent6"/>
              </a:solidFill>
              <a:latin typeface="Calibri" panose="020F0502020204030204"/>
              <a:ea typeface="+mn-ea"/>
              <a:cs typeface="+mn-cs"/>
            </a:endParaRPr>
          </a:p>
          <a:p>
            <a:pPr marR="0" lvl="0" algn="l" defTabSz="914400" rtl="0" eaLnBrk="1" fontAlgn="auto" latinLnBrk="0" hangingPunct="1">
              <a:lnSpc>
                <a:spcPct val="100000"/>
              </a:lnSpc>
              <a:spcAft>
                <a:spcPts val="0"/>
              </a:spcAft>
              <a:buClrTx/>
              <a:buSzTx/>
              <a:tabLst/>
              <a:defRPr/>
            </a:pPr>
            <a:r>
              <a:rPr lang="en-GB" sz="2800" dirty="0">
                <a:solidFill>
                  <a:schemeClr val="accent6">
                    <a:lumMod val="40000"/>
                    <a:lumOff val="60000"/>
                  </a:schemeClr>
                </a:solidFill>
                <a:effectLst/>
                <a:latin typeface="Calibri" panose="020F0502020204030204" pitchFamily="34" charset="0"/>
                <a:ea typeface="Calibri" panose="020F050202020403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Thinking outside</a:t>
            </a:r>
            <a:r>
              <a:rPr lang="en-GB" sz="2800" dirty="0">
                <a:solidFill>
                  <a:schemeClr val="accent6">
                    <a:lumMod val="40000"/>
                    <a:lumOff val="60000"/>
                  </a:schemeClr>
                </a:solidFill>
                <a:effectLst/>
                <a:latin typeface="Calibri" panose="020F0502020204030204" pitchFamily="34" charset="0"/>
                <a:ea typeface="Calibri" panose="020F0502020204030204" pitchFamily="34" charset="0"/>
                <a:cs typeface="Times New Roman" panose="02020603050405020304" pitchFamily="18" charset="0"/>
              </a:rPr>
              <a:t> of the bidding box</a:t>
            </a:r>
          </a:p>
          <a:p>
            <a:pPr marR="0" lvl="0" algn="l" defTabSz="914400" rtl="0" eaLnBrk="1" fontAlgn="auto" latinLnBrk="0" hangingPunct="1">
              <a:lnSpc>
                <a:spcPct val="100000"/>
              </a:lnSpc>
              <a:spcAft>
                <a:spcPts val="0"/>
              </a:spcAft>
              <a:buClrTx/>
              <a:buSzTx/>
              <a:tabLst/>
              <a:defRPr/>
            </a:pPr>
            <a:endParaRPr lang="en-GB" sz="2800" dirty="0">
              <a:solidFill>
                <a:schemeClr val="bg1"/>
              </a:solidFill>
            </a:endParaRPr>
          </a:p>
          <a:p>
            <a:pPr marR="0" lvl="0" algn="l" defTabSz="914400" rtl="0" eaLnBrk="1" fontAlgn="auto" latinLnBrk="0" hangingPunct="1">
              <a:lnSpc>
                <a:spcPct val="100000"/>
              </a:lnSpc>
              <a:spcAft>
                <a:spcPts val="0"/>
              </a:spcAft>
              <a:buClrTx/>
              <a:buSzTx/>
              <a:tabLst/>
              <a:defRPr/>
            </a:pPr>
            <a:r>
              <a:rPr lang="en-GB" sz="2800" dirty="0">
                <a:solidFill>
                  <a:schemeClr val="bg1"/>
                </a:solidFill>
              </a:rPr>
              <a:t>Bridge: A MindSport for All </a:t>
            </a:r>
            <a:r>
              <a:rPr lang="en-GB" sz="2800" dirty="0">
                <a:solidFill>
                  <a:schemeClr val="bg1"/>
                </a:solidFill>
                <a:hlinkClick r:id="rId7">
                  <a:extLst>
                    <a:ext uri="{A12FA001-AC4F-418D-AE19-62706E023703}">
                      <ahyp:hlinkClr xmlns:ahyp="http://schemas.microsoft.com/office/drawing/2018/hyperlinkcolor" val="tx"/>
                    </a:ext>
                  </a:extLst>
                </a:hlinkClick>
              </a:rPr>
              <a:t>YouTube</a:t>
            </a:r>
            <a:endParaRPr lang="en-GB" sz="2800" dirty="0">
              <a:solidFill>
                <a:schemeClr val="bg1"/>
              </a:solidFill>
            </a:endParaRPr>
          </a:p>
          <a:p>
            <a:pPr marR="0" lvl="0" algn="l" defTabSz="914400" rtl="0" eaLnBrk="1" fontAlgn="auto" latinLnBrk="0" hangingPunct="1">
              <a:lnSpc>
                <a:spcPct val="100000"/>
              </a:lnSpc>
              <a:spcAft>
                <a:spcPts val="0"/>
              </a:spcAft>
              <a:buClrTx/>
              <a:buSzTx/>
              <a:tabLst/>
              <a:defRPr/>
            </a:pPr>
            <a:endParaRPr kumimoji="0" lang="en-GB" sz="2800" b="0" i="0" u="none" strike="noStrike" kern="0" cap="none" spc="0" normalizeH="0" baseline="0" noProof="0" dirty="0">
              <a:ln>
                <a:noFill/>
              </a:ln>
              <a:solidFill>
                <a:schemeClr val="bg1"/>
              </a:solidFill>
              <a:effectLst/>
              <a:uLnTx/>
              <a:uFillTx/>
              <a:latin typeface="Calibri" panose="020F0502020204030204"/>
              <a:ea typeface="+mn-ea"/>
              <a:cs typeface="+mn-cs"/>
            </a:endParaRPr>
          </a:p>
          <a:p>
            <a:pPr marR="0" lvl="0" algn="l" defTabSz="914400" rtl="0" eaLnBrk="1" fontAlgn="auto" latinLnBrk="0" hangingPunct="1">
              <a:lnSpc>
                <a:spcPct val="100000"/>
              </a:lnSpc>
              <a:spcAft>
                <a:spcPts val="0"/>
              </a:spcAft>
              <a:buClrTx/>
              <a:buSzTx/>
              <a:tabLst/>
              <a:defRPr/>
            </a:pPr>
            <a:r>
              <a:rPr lang="en-GB" sz="2800" dirty="0">
                <a:solidFill>
                  <a:schemeClr val="bg1"/>
                </a:solidFill>
              </a:rPr>
              <a:t>Bridge: A MindSport for All</a:t>
            </a:r>
            <a:r>
              <a:rPr lang="en-GB" sz="2800" kern="0" dirty="0">
                <a:solidFill>
                  <a:schemeClr val="bg1"/>
                </a:solidFill>
                <a:latin typeface="Calibri" panose="020F0502020204030204"/>
              </a:rPr>
              <a:t> </a:t>
            </a:r>
            <a:r>
              <a:rPr lang="en-GB" sz="2800" kern="0" dirty="0">
                <a:solidFill>
                  <a:schemeClr val="bg1"/>
                </a:solidFill>
                <a:latin typeface="Calibri" panose="020F0502020204030204"/>
                <a:hlinkClick r:id="rId8">
                  <a:extLst>
                    <a:ext uri="{A12FA001-AC4F-418D-AE19-62706E023703}">
                      <ahyp:hlinkClr xmlns:ahyp="http://schemas.microsoft.com/office/drawing/2018/hyperlinkcolor" val="tx"/>
                    </a:ext>
                  </a:extLst>
                </a:hlinkClick>
              </a:rPr>
              <a:t>Resources</a:t>
            </a:r>
            <a:endParaRPr kumimoji="0" lang="en-GB" sz="2800" b="0" i="0" u="none" strike="noStrike" kern="0" cap="none" spc="0" normalizeH="0" baseline="0" noProof="0" dirty="0">
              <a:ln>
                <a:noFill/>
              </a:ln>
              <a:solidFill>
                <a:schemeClr val="bg1"/>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68896C1B-362E-5EF1-9A7E-122EED3DEC37}"/>
              </a:ext>
            </a:extLst>
          </p:cNvPr>
          <p:cNvSpPr txBox="1"/>
          <p:nvPr/>
        </p:nvSpPr>
        <p:spPr>
          <a:xfrm>
            <a:off x="483079" y="5222039"/>
            <a:ext cx="11656088" cy="677108"/>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dirty="0">
              <a:ln>
                <a:noFill/>
              </a:ln>
              <a:solidFill>
                <a:srgbClr val="92D050"/>
              </a:solidFill>
              <a:effectLst/>
              <a:uLnTx/>
              <a:uFillTx/>
              <a:latin typeface="Calibri" panose="020F05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endParaRPr kumimoji="0" lang="en-GB" sz="2200" b="0" i="0" u="none" strike="noStrike" kern="1200" cap="none" spc="0" normalizeH="0" baseline="0" noProof="0" dirty="0">
              <a:ln>
                <a:noFill/>
              </a:ln>
              <a:solidFill>
                <a:srgbClr val="92D050"/>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7EB4D3F3-5560-E4AC-064C-E01B652D85CB}"/>
              </a:ext>
            </a:extLst>
          </p:cNvPr>
          <p:cNvPicPr>
            <a:picLocks noChangeAspect="1"/>
          </p:cNvPicPr>
          <p:nvPr/>
        </p:nvPicPr>
        <p:blipFill>
          <a:blip r:embed="rId9"/>
          <a:stretch>
            <a:fillRect/>
          </a:stretch>
        </p:blipFill>
        <p:spPr>
          <a:xfrm>
            <a:off x="640512" y="101600"/>
            <a:ext cx="964407" cy="932195"/>
          </a:xfrm>
          <a:prstGeom prst="rect">
            <a:avLst/>
          </a:prstGeom>
          <a:noFill/>
          <a:ln>
            <a:noFill/>
          </a:ln>
        </p:spPr>
      </p:pic>
      <p:sp>
        <p:nvSpPr>
          <p:cNvPr id="13" name="TextBox 12">
            <a:extLst>
              <a:ext uri="{FF2B5EF4-FFF2-40B4-BE49-F238E27FC236}">
                <a16:creationId xmlns:a16="http://schemas.microsoft.com/office/drawing/2014/main" id="{3F664FE0-22D3-A0F3-6CD3-EE55362E6A5F}"/>
              </a:ext>
            </a:extLst>
          </p:cNvPr>
          <p:cNvSpPr txBox="1"/>
          <p:nvPr/>
        </p:nvSpPr>
        <p:spPr>
          <a:xfrm>
            <a:off x="7756922" y="280892"/>
            <a:ext cx="3261086" cy="646331"/>
          </a:xfrm>
          <a:prstGeom prst="rect">
            <a:avLst/>
          </a:prstGeom>
          <a:noFill/>
        </p:spPr>
        <p:txBody>
          <a:bodyPr wrap="none" rtlCol="0">
            <a:spAutoFit/>
          </a:bodyPr>
          <a:lstStyle/>
          <a:p>
            <a:r>
              <a:rPr lang="en-GB" sz="3600" b="1" dirty="0">
                <a:solidFill>
                  <a:schemeClr val="accent6">
                    <a:lumMod val="40000"/>
                    <a:lumOff val="60000"/>
                  </a:schemeClr>
                </a:solidFill>
              </a:rPr>
              <a:t>BAMSA Projects</a:t>
            </a:r>
          </a:p>
        </p:txBody>
      </p:sp>
      <p:sp>
        <p:nvSpPr>
          <p:cNvPr id="17" name="TextBox 16">
            <a:extLst>
              <a:ext uri="{FF2B5EF4-FFF2-40B4-BE49-F238E27FC236}">
                <a16:creationId xmlns:a16="http://schemas.microsoft.com/office/drawing/2014/main" id="{0CC0C72A-A640-48D6-441E-BE1AE5E4C2EA}"/>
              </a:ext>
            </a:extLst>
          </p:cNvPr>
          <p:cNvSpPr txBox="1"/>
          <p:nvPr/>
        </p:nvSpPr>
        <p:spPr>
          <a:xfrm>
            <a:off x="7596633" y="2021021"/>
            <a:ext cx="4512827" cy="3508268"/>
          </a:xfrm>
          <a:prstGeom prst="rect">
            <a:avLst/>
          </a:prstGeom>
          <a:noFill/>
        </p:spPr>
        <p:txBody>
          <a:bodyPr wrap="square">
            <a:spAutoFit/>
          </a:bodyPr>
          <a:lstStyle/>
          <a:p>
            <a:pPr>
              <a:lnSpc>
                <a:spcPct val="107000"/>
              </a:lnSpc>
              <a:spcBef>
                <a:spcPts val="3000"/>
              </a:spcBef>
              <a:spcAft>
                <a:spcPts val="800"/>
              </a:spcAft>
            </a:pPr>
            <a:r>
              <a:rPr lang="en-GB" sz="3000" b="1" u="sng" kern="100" dirty="0">
                <a:solidFill>
                  <a:schemeClr val="accent6">
                    <a:lumMod val="40000"/>
                    <a:lumOff val="60000"/>
                  </a:schemeClr>
                </a:solidFill>
                <a:effectLst/>
                <a:latin typeface="Calibri" panose="020F0502020204030204" pitchFamily="34" charset="0"/>
                <a:ea typeface="Calibri" panose="020F0502020204030204" pitchFamily="34" charset="0"/>
                <a:cs typeface="Times New Roman" panose="02020603050405020304" pitchFamily="18" charset="0"/>
                <a:hlinkClick r:id="rId10">
                  <a:extLst>
                    <a:ext uri="{A12FA001-AC4F-418D-AE19-62706E023703}">
                      <ahyp:hlinkClr xmlns:ahyp="http://schemas.microsoft.com/office/drawing/2018/hyperlinkcolor" val="tx"/>
                    </a:ext>
                  </a:extLst>
                </a:hlinkClick>
              </a:rPr>
              <a:t>Bridging Minds</a:t>
            </a:r>
            <a:endParaRPr lang="en-GB" sz="3000" b="1" u="sng" kern="100" dirty="0">
              <a:solidFill>
                <a:schemeClr val="accent6">
                  <a:lumMod val="40000"/>
                  <a:lumOff val="6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3000"/>
              </a:spcBef>
              <a:spcAft>
                <a:spcPts val="800"/>
              </a:spcAft>
            </a:pPr>
            <a:r>
              <a:rPr lang="en-GB" sz="3000" b="1" dirty="0">
                <a:solidFill>
                  <a:schemeClr val="accent6">
                    <a:lumMod val="40000"/>
                    <a:lumOff val="60000"/>
                  </a:schemeClr>
                </a:solidFill>
                <a:hlinkClick r:id="rId11">
                  <a:extLst>
                    <a:ext uri="{A12FA001-AC4F-418D-AE19-62706E023703}">
                      <ahyp:hlinkClr xmlns:ahyp="http://schemas.microsoft.com/office/drawing/2018/hyperlinkcolor" val="tx"/>
                    </a:ext>
                  </a:extLst>
                </a:hlinkClick>
              </a:rPr>
              <a:t>Bridging Wellbeing</a:t>
            </a:r>
            <a:endParaRPr lang="en-GB" sz="3000" b="1" dirty="0">
              <a:solidFill>
                <a:schemeClr val="accent6">
                  <a:lumMod val="40000"/>
                  <a:lumOff val="60000"/>
                </a:schemeClr>
              </a:solidFill>
            </a:endParaRPr>
          </a:p>
          <a:p>
            <a:pPr>
              <a:lnSpc>
                <a:spcPct val="107000"/>
              </a:lnSpc>
              <a:spcBef>
                <a:spcPts val="3000"/>
              </a:spcBef>
              <a:spcAft>
                <a:spcPts val="800"/>
              </a:spcAft>
            </a:pPr>
            <a:r>
              <a:rPr lang="en-GB" sz="3000" b="1" u="sng" dirty="0">
                <a:solidFill>
                  <a:schemeClr val="accent6">
                    <a:lumMod val="40000"/>
                    <a:lumOff val="60000"/>
                  </a:schemeClr>
                </a:solidFill>
                <a:effectLst/>
                <a:latin typeface="Calibri" panose="020F0502020204030204" pitchFamily="34" charset="0"/>
                <a:ea typeface="Calibri" panose="020F0502020204030204" pitchFamily="34" charset="0"/>
                <a:cs typeface="Times New Roman" panose="02020603050405020304" pitchFamily="18" charset="0"/>
                <a:hlinkClick r:id="rId12">
                  <a:extLst>
                    <a:ext uri="{A12FA001-AC4F-418D-AE19-62706E023703}">
                      <ahyp:hlinkClr xmlns:ahyp="http://schemas.microsoft.com/office/drawing/2018/hyperlinkcolor" val="tx"/>
                    </a:ext>
                  </a:extLst>
                </a:hlinkClick>
              </a:rPr>
              <a:t>Bridging Schools</a:t>
            </a:r>
            <a:endParaRPr lang="en-GB" sz="3000" b="1" kern="100" dirty="0">
              <a:solidFill>
                <a:schemeClr val="accent6">
                  <a:lumMod val="40000"/>
                  <a:lumOff val="6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3000"/>
              </a:spcBef>
              <a:spcAft>
                <a:spcPts val="800"/>
              </a:spcAft>
            </a:pPr>
            <a:r>
              <a:rPr lang="en-GB" sz="3000" b="1" kern="100" dirty="0">
                <a:solidFill>
                  <a:schemeClr val="accent6">
                    <a:lumMod val="40000"/>
                    <a:lumOff val="60000"/>
                  </a:schemeClr>
                </a:solidFill>
                <a:latin typeface="Calibri" panose="020F0502020204030204" pitchFamily="34" charset="0"/>
                <a:ea typeface="Calibri" panose="020F0502020204030204" pitchFamily="34" charset="0"/>
                <a:cs typeface="Times New Roman" panose="02020603050405020304" pitchFamily="18" charset="0"/>
                <a:hlinkClick r:id="rId13">
                  <a:extLst>
                    <a:ext uri="{A12FA001-AC4F-418D-AE19-62706E023703}">
                      <ahyp:hlinkClr xmlns:ahyp="http://schemas.microsoft.com/office/drawing/2018/hyperlinkcolor" val="tx"/>
                    </a:ext>
                  </a:extLst>
                </a:hlinkClick>
              </a:rPr>
              <a:t>Bridging Organisations</a:t>
            </a:r>
            <a:endParaRPr lang="en-GB" sz="3000" b="1" kern="100" dirty="0">
              <a:solidFill>
                <a:schemeClr val="accent6">
                  <a:lumMod val="40000"/>
                  <a:lumOff val="6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9" name="Picture 18">
            <a:extLst>
              <a:ext uri="{FF2B5EF4-FFF2-40B4-BE49-F238E27FC236}">
                <a16:creationId xmlns:a16="http://schemas.microsoft.com/office/drawing/2014/main" id="{75B61EFD-6F64-9B80-EB0B-BBC5B0682AB8}"/>
              </a:ext>
            </a:extLst>
          </p:cNvPr>
          <p:cNvPicPr>
            <a:picLocks noChangeAspect="1"/>
          </p:cNvPicPr>
          <p:nvPr/>
        </p:nvPicPr>
        <p:blipFill>
          <a:blip r:embed="rId14"/>
          <a:stretch>
            <a:fillRect/>
          </a:stretch>
        </p:blipFill>
        <p:spPr>
          <a:xfrm>
            <a:off x="7528408" y="101114"/>
            <a:ext cx="1792379" cy="981541"/>
          </a:xfrm>
          <a:prstGeom prst="rect">
            <a:avLst/>
          </a:prstGeom>
        </p:spPr>
      </p:pic>
    </p:spTree>
    <p:extLst>
      <p:ext uri="{BB962C8B-B14F-4D97-AF65-F5344CB8AC3E}">
        <p14:creationId xmlns:p14="http://schemas.microsoft.com/office/powerpoint/2010/main" val="3395058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63000">
              <a:srgbClr val="FFFFFF">
                <a:lumMod val="67000"/>
                <a:lumOff val="33000"/>
              </a:srgbClr>
            </a:gs>
            <a:gs pos="0">
              <a:schemeClr val="bg1">
                <a:alpha val="0"/>
              </a:schemeClr>
            </a:gs>
            <a:gs pos="100000">
              <a:schemeClr val="bg1">
                <a:alpha val="0"/>
              </a:schemeClr>
            </a:gs>
          </a:gsLst>
          <a:lin ang="108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C8C81-D4FC-4717-BBF0-C81878EF7E10}"/>
              </a:ext>
            </a:extLst>
          </p:cNvPr>
          <p:cNvSpPr>
            <a:spLocks noGrp="1"/>
          </p:cNvSpPr>
          <p:nvPr>
            <p:ph type="title"/>
          </p:nvPr>
        </p:nvSpPr>
        <p:spPr/>
        <p:txBody>
          <a:bodyPr/>
          <a:lstStyle/>
          <a:p>
            <a:endParaRPr lang="en-GB"/>
          </a:p>
        </p:txBody>
      </p:sp>
      <p:pic>
        <p:nvPicPr>
          <p:cNvPr id="5" name="Content Placeholder 4" descr="Shape&#10;&#10;Description automatically generated">
            <a:extLst>
              <a:ext uri="{FF2B5EF4-FFF2-40B4-BE49-F238E27FC236}">
                <a16:creationId xmlns:a16="http://schemas.microsoft.com/office/drawing/2014/main" id="{22DCA964-3D0B-4F72-BF46-1E0DD65DD8A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595" y="-29927"/>
            <a:ext cx="12192000" cy="6858000"/>
          </a:xfrm>
          <a:gradFill flip="none" rotWithShape="1">
            <a:gsLst>
              <a:gs pos="45000">
                <a:schemeClr val="bg1"/>
              </a:gs>
              <a:gs pos="100000">
                <a:schemeClr val="bg1">
                  <a:alpha val="0"/>
                </a:schemeClr>
              </a:gs>
            </a:gsLst>
            <a:lin ang="0" scaled="1"/>
            <a:tileRect/>
          </a:gradFill>
          <a:ln w="19050">
            <a:solidFill>
              <a:schemeClr val="accent6">
                <a:lumMod val="75000"/>
              </a:schemeClr>
            </a:solidFill>
          </a:ln>
        </p:spPr>
      </p:pic>
      <p:sp>
        <p:nvSpPr>
          <p:cNvPr id="9" name="TextBox 8">
            <a:extLst>
              <a:ext uri="{FF2B5EF4-FFF2-40B4-BE49-F238E27FC236}">
                <a16:creationId xmlns:a16="http://schemas.microsoft.com/office/drawing/2014/main" id="{3D33477A-5C14-4462-B32A-F348CCB2E8B2}"/>
              </a:ext>
            </a:extLst>
          </p:cNvPr>
          <p:cNvSpPr txBox="1"/>
          <p:nvPr/>
        </p:nvSpPr>
        <p:spPr>
          <a:xfrm>
            <a:off x="95994" y="29927"/>
            <a:ext cx="11678195" cy="1046440"/>
          </a:xfrm>
          <a:prstGeom prst="rect">
            <a:avLst/>
          </a:prstGeom>
          <a:noFill/>
          <a:ln w="22225">
            <a:noFill/>
          </a:ln>
        </p:spPr>
        <p:txBody>
          <a:bodyPr wrap="square" rtlCol="0">
            <a:spAutoFit/>
          </a:bodyPr>
          <a:lstStyle/>
          <a:p>
            <a:pPr algn="ctr"/>
            <a:endParaRPr lang="en-GB" dirty="0"/>
          </a:p>
          <a:p>
            <a:pPr algn="ctr"/>
            <a:r>
              <a:rPr lang="en-GB" sz="4400" dirty="0">
                <a:solidFill>
                  <a:schemeClr val="bg1"/>
                </a:solidFill>
              </a:rPr>
              <a:t>  Why do  you play bridge?</a:t>
            </a:r>
            <a:endParaRPr lang="en-GB" sz="4400" b="1" dirty="0"/>
          </a:p>
        </p:txBody>
      </p:sp>
      <p:cxnSp>
        <p:nvCxnSpPr>
          <p:cNvPr id="21" name="Straight Connector 20">
            <a:extLst>
              <a:ext uri="{FF2B5EF4-FFF2-40B4-BE49-F238E27FC236}">
                <a16:creationId xmlns:a16="http://schemas.microsoft.com/office/drawing/2014/main" id="{194F62F0-5BE1-4B54-9239-A16CC7CDCD56}"/>
              </a:ext>
            </a:extLst>
          </p:cNvPr>
          <p:cNvCxnSpPr/>
          <p:nvPr/>
        </p:nvCxnSpPr>
        <p:spPr>
          <a:xfrm>
            <a:off x="-1" y="1451395"/>
            <a:ext cx="12192000"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descr="Logo&#10;&#10;Description automatically generated">
            <a:extLst>
              <a:ext uri="{FF2B5EF4-FFF2-40B4-BE49-F238E27FC236}">
                <a16:creationId xmlns:a16="http://schemas.microsoft.com/office/drawing/2014/main" id="{FEC6BDD5-28AC-48B6-91B7-4CF0DB5106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95" y="5856740"/>
            <a:ext cx="1795401" cy="979825"/>
          </a:xfrm>
          <a:prstGeom prst="rect">
            <a:avLst/>
          </a:prstGeom>
        </p:spPr>
      </p:pic>
      <p:pic>
        <p:nvPicPr>
          <p:cNvPr id="10" name="Picture 9" descr="A picture containing text, indoor, office&#10;&#10;Description automatically generated">
            <a:extLst>
              <a:ext uri="{FF2B5EF4-FFF2-40B4-BE49-F238E27FC236}">
                <a16:creationId xmlns:a16="http://schemas.microsoft.com/office/drawing/2014/main" id="{22B6210B-C948-43E4-89D1-4C8CAAFD7E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62056" y="5862197"/>
            <a:ext cx="5529943" cy="1004304"/>
          </a:xfrm>
          <a:prstGeom prst="rect">
            <a:avLst/>
          </a:prstGeom>
        </p:spPr>
      </p:pic>
      <p:pic>
        <p:nvPicPr>
          <p:cNvPr id="22" name="Picture 21" descr="Graphical user interface, application&#10;&#10;Description automatically generated">
            <a:extLst>
              <a:ext uri="{FF2B5EF4-FFF2-40B4-BE49-F238E27FC236}">
                <a16:creationId xmlns:a16="http://schemas.microsoft.com/office/drawing/2014/main" id="{D63C6D97-58AB-4EE1-8D12-708E69ACE33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12100" y="5867171"/>
            <a:ext cx="4852852" cy="994356"/>
          </a:xfrm>
          <a:prstGeom prst="rect">
            <a:avLst/>
          </a:prstGeom>
        </p:spPr>
      </p:pic>
      <p:sp>
        <p:nvSpPr>
          <p:cNvPr id="11" name="TextBox 10">
            <a:extLst>
              <a:ext uri="{FF2B5EF4-FFF2-40B4-BE49-F238E27FC236}">
                <a16:creationId xmlns:a16="http://schemas.microsoft.com/office/drawing/2014/main" id="{0B953499-A256-4749-B423-9A70FEA908AE}"/>
              </a:ext>
            </a:extLst>
          </p:cNvPr>
          <p:cNvSpPr txBox="1"/>
          <p:nvPr/>
        </p:nvSpPr>
        <p:spPr>
          <a:xfrm>
            <a:off x="417808" y="1690687"/>
            <a:ext cx="5303046" cy="2923877"/>
          </a:xfrm>
          <a:prstGeom prst="rect">
            <a:avLst/>
          </a:prstGeom>
          <a:noFill/>
          <a:ln w="22225">
            <a:solidFill>
              <a:schemeClr val="accent6"/>
            </a:solidFill>
          </a:ln>
          <a:effectLst>
            <a:glow rad="38100">
              <a:srgbClr val="92D050">
                <a:alpha val="78000"/>
              </a:srgbClr>
            </a:glow>
          </a:effectLst>
        </p:spPr>
        <p:txBody>
          <a:bodyPr wrap="square" lIns="91440" tIns="45720" rIns="91440" bIns="45720" rtlCol="0" anchor="t">
            <a:spAutoFit/>
          </a:bodyPr>
          <a:lstStyle/>
          <a:p>
            <a:pPr>
              <a:spcBef>
                <a:spcPts val="1800"/>
              </a:spcBef>
            </a:pPr>
            <a:r>
              <a:rPr lang="en-GB" sz="2800" b="1" dirty="0">
                <a:solidFill>
                  <a:schemeClr val="accent6">
                    <a:lumMod val="60000"/>
                    <a:lumOff val="40000"/>
                  </a:schemeClr>
                </a:solidFill>
              </a:rPr>
              <a:t>Bridging Wellbeing</a:t>
            </a:r>
            <a:r>
              <a:rPr lang="en-GB" sz="2400" dirty="0">
                <a:solidFill>
                  <a:schemeClr val="accent6">
                    <a:lumMod val="60000"/>
                    <a:lumOff val="40000"/>
                  </a:schemeClr>
                </a:solidFill>
              </a:rPr>
              <a:t>  </a:t>
            </a:r>
          </a:p>
          <a:p>
            <a:pPr>
              <a:spcBef>
                <a:spcPts val="1800"/>
              </a:spcBef>
            </a:pPr>
            <a:r>
              <a:rPr lang="de-DE" sz="2400" dirty="0">
                <a:solidFill>
                  <a:schemeClr val="bg1"/>
                </a:solidFill>
              </a:rPr>
              <a:t>(Befragung von 7000 Spielern aller Niveaus)</a:t>
            </a:r>
            <a:endParaRPr lang="en-GB" sz="2400" dirty="0">
              <a:solidFill>
                <a:schemeClr val="bg1"/>
              </a:solidFill>
            </a:endParaRPr>
          </a:p>
          <a:p>
            <a:pPr>
              <a:spcBef>
                <a:spcPts val="1800"/>
              </a:spcBef>
            </a:pPr>
            <a:r>
              <a:rPr lang="en-GB" sz="2200" i="1" dirty="0">
                <a:solidFill>
                  <a:schemeClr val="bg1"/>
                </a:solidFill>
              </a:rPr>
              <a:t>Competition and Mental Exercise in a Mind Sport: Building Bridges of Fun and Friendship</a:t>
            </a:r>
            <a:r>
              <a:rPr lang="en-GB" sz="2200" dirty="0">
                <a:solidFill>
                  <a:schemeClr val="bg1"/>
                </a:solidFill>
              </a:rPr>
              <a:t> (EBED/BAMSA)</a:t>
            </a:r>
          </a:p>
          <a:p>
            <a:endParaRPr kumimoji="0" lang="en-GB" sz="1200" b="1" i="0" u="none" strike="noStrike" kern="1200" cap="none" spc="0" normalizeH="0" baseline="0" noProof="0" dirty="0">
              <a:ln>
                <a:noFill/>
              </a:ln>
              <a:solidFill>
                <a:schemeClr val="bg1"/>
              </a:solidFill>
              <a:effectLst/>
              <a:uLnTx/>
              <a:uFillTx/>
              <a:latin typeface="Calibri"/>
              <a:ea typeface="DengXian" panose="02010600030101010101" pitchFamily="2" charset="-122"/>
              <a:cs typeface="Times New Roman" panose="02020603050405020304" pitchFamily="18" charset="0"/>
            </a:endParaRPr>
          </a:p>
        </p:txBody>
      </p:sp>
      <p:sp>
        <p:nvSpPr>
          <p:cNvPr id="4" name="TextBox 3">
            <a:extLst>
              <a:ext uri="{FF2B5EF4-FFF2-40B4-BE49-F238E27FC236}">
                <a16:creationId xmlns:a16="http://schemas.microsoft.com/office/drawing/2014/main" id="{8C545473-D0D3-05D2-4106-39A8A6B6CBC2}"/>
              </a:ext>
            </a:extLst>
          </p:cNvPr>
          <p:cNvSpPr txBox="1"/>
          <p:nvPr/>
        </p:nvSpPr>
        <p:spPr>
          <a:xfrm>
            <a:off x="1981466" y="4749929"/>
            <a:ext cx="10200736" cy="584775"/>
          </a:xfrm>
          <a:prstGeom prst="rect">
            <a:avLst/>
          </a:prstGeom>
          <a:noFill/>
        </p:spPr>
        <p:txBody>
          <a:bodyPr wrap="square">
            <a:spAutoFit/>
          </a:bodyPr>
          <a:lstStyle/>
          <a:p>
            <a:r>
              <a:rPr lang="en-GB" sz="3200" b="1" dirty="0">
                <a:solidFill>
                  <a:schemeClr val="accent6">
                    <a:lumMod val="60000"/>
                    <a:lumOff val="40000"/>
                  </a:schemeClr>
                </a:solidFill>
              </a:rPr>
              <a:t>Motivations: </a:t>
            </a:r>
            <a:r>
              <a:rPr lang="en-GB" sz="2800" dirty="0">
                <a:solidFill>
                  <a:schemeClr val="bg1"/>
                </a:solidFill>
              </a:rPr>
              <a:t>driven by external or internal rewards </a:t>
            </a:r>
            <a:r>
              <a:rPr lang="en-GB" sz="2800" dirty="0">
                <a:solidFill>
                  <a:schemeClr val="bg1"/>
                </a:solidFill>
                <a:hlinkClick r:id="rId7">
                  <a:extLst>
                    <a:ext uri="{A12FA001-AC4F-418D-AE19-62706E023703}">
                      <ahyp:hlinkClr xmlns:ahyp="http://schemas.microsoft.com/office/drawing/2018/hyperlinkcolor" val="tx"/>
                    </a:ext>
                  </a:extLst>
                </a:hlinkClick>
              </a:rPr>
              <a:t> </a:t>
            </a:r>
            <a:endParaRPr lang="en-GB" sz="2800" dirty="0">
              <a:solidFill>
                <a:schemeClr val="bg1"/>
              </a:solidFill>
            </a:endParaRPr>
          </a:p>
        </p:txBody>
      </p:sp>
      <p:sp>
        <p:nvSpPr>
          <p:cNvPr id="6" name="TextBox 5">
            <a:extLst>
              <a:ext uri="{FF2B5EF4-FFF2-40B4-BE49-F238E27FC236}">
                <a16:creationId xmlns:a16="http://schemas.microsoft.com/office/drawing/2014/main" id="{247A1C3A-2533-6CC4-0D1A-F2F1DB285A43}"/>
              </a:ext>
            </a:extLst>
          </p:cNvPr>
          <p:cNvSpPr txBox="1"/>
          <p:nvPr/>
        </p:nvSpPr>
        <p:spPr>
          <a:xfrm>
            <a:off x="6662056" y="1725232"/>
            <a:ext cx="4861367" cy="2520000"/>
          </a:xfrm>
          <a:prstGeom prst="rect">
            <a:avLst/>
          </a:prstGeom>
          <a:noFill/>
          <a:ln w="25400">
            <a:solidFill>
              <a:schemeClr val="accent6"/>
            </a:solidFill>
          </a:ln>
          <a:effectLst>
            <a:glow rad="38100">
              <a:srgbClr val="92D050">
                <a:alpha val="91000"/>
              </a:srgbClr>
            </a:glow>
          </a:effectLst>
        </p:spPr>
        <p:txBody>
          <a:bodyPr wrap="square">
            <a:spAutoFit/>
          </a:bodyPr>
          <a:lstStyle/>
          <a:p>
            <a:pPr marL="0" marR="0" lvl="0" indent="0" algn="l" defTabSz="914400" rtl="0" eaLnBrk="1" fontAlgn="auto" latinLnBrk="0" hangingPunct="1">
              <a:lnSpc>
                <a:spcPct val="100000"/>
              </a:lnSpc>
              <a:spcBef>
                <a:spcPts val="1800"/>
              </a:spcBef>
              <a:spcAft>
                <a:spcPts val="0"/>
              </a:spcAft>
              <a:buClrTx/>
              <a:buSzTx/>
              <a:buFontTx/>
              <a:buNone/>
              <a:tabLst/>
              <a:defRPr/>
            </a:pPr>
            <a:r>
              <a:rPr kumimoji="0" lang="en-GB" sz="2800" b="1" i="0" u="none" strike="noStrike" kern="1200" cap="none" spc="0" normalizeH="0" baseline="0" noProof="0" dirty="0">
                <a:ln>
                  <a:noFill/>
                </a:ln>
                <a:solidFill>
                  <a:schemeClr val="accent6">
                    <a:lumMod val="60000"/>
                    <a:lumOff val="40000"/>
                  </a:schemeClr>
                </a:solidFill>
                <a:effectLst/>
                <a:uLnTx/>
                <a:uFillTx/>
                <a:latin typeface="Calibri" panose="020F0502020204030204"/>
                <a:ea typeface="+mn-ea"/>
                <a:cs typeface="+mn-cs"/>
              </a:rPr>
              <a:t>Bridging Minds</a:t>
            </a:r>
            <a:endParaRPr kumimoji="0" lang="en-GB" sz="2200" b="0" i="0" u="none" strike="noStrike" kern="1200" cap="none" spc="0" normalizeH="0" baseline="0" noProof="0" dirty="0">
              <a:ln>
                <a:noFill/>
              </a:ln>
              <a:solidFill>
                <a:schemeClr val="accent6">
                  <a:lumMod val="60000"/>
                  <a:lumOff val="40000"/>
                </a:scheme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1800"/>
              </a:spcBef>
              <a:spcAft>
                <a:spcPts val="0"/>
              </a:spcAft>
              <a:buClrTx/>
              <a:buSzTx/>
              <a:buFontTx/>
              <a:buNone/>
              <a:tabLst/>
              <a:defRPr/>
            </a:pPr>
            <a:r>
              <a:rPr kumimoji="0" lang="en-GB" sz="2200" b="0" i="1"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Serious Leisure Experience in a Dyadic Pursuit: Elite Player Motivations and Participation in Tournament Bridge</a:t>
            </a:r>
            <a:r>
              <a:rPr kumimoji="0" lang="en-GB" sz="2200" b="0" i="1"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mn-cs"/>
              </a:rPr>
              <a:t> </a:t>
            </a:r>
            <a:endParaRPr kumimoji="0" lang="en-GB" sz="2200" b="0" i="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180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(Leisure Studies Journal</a:t>
            </a:r>
            <a:r>
              <a:rPr kumimoji="0" lang="en-GB" sz="2200" b="0"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850162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6">
            <a:extLst>
              <a:ext uri="{FF2B5EF4-FFF2-40B4-BE49-F238E27FC236}">
                <a16:creationId xmlns:a16="http://schemas.microsoft.com/office/drawing/2014/main" id="{3DAD86CA-8235-409B-982B-5E7A033E2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8">
            <a:extLst>
              <a:ext uri="{FF2B5EF4-FFF2-40B4-BE49-F238E27FC236}">
                <a16:creationId xmlns:a16="http://schemas.microsoft.com/office/drawing/2014/main" id="{9F234FBA-3501-47B4-AE0C-AA4AFBC8F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51871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10">
            <a:extLst>
              <a:ext uri="{FF2B5EF4-FFF2-40B4-BE49-F238E27FC236}">
                <a16:creationId xmlns:a16="http://schemas.microsoft.com/office/drawing/2014/main" id="{B5EF893B-0491-416E-9D33-BADE960079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1"/>
            <a:ext cx="10999072" cy="539995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Graphical user interface, application&#10;&#10;Description automatically generated with medium confidence">
            <a:extLst>
              <a:ext uri="{FF2B5EF4-FFF2-40B4-BE49-F238E27FC236}">
                <a16:creationId xmlns:a16="http://schemas.microsoft.com/office/drawing/2014/main" id="{9235517F-5E9F-E648-67D2-FBAFFC760E03}"/>
              </a:ext>
            </a:extLst>
          </p:cNvPr>
          <p:cNvPicPr>
            <a:picLocks noChangeAspect="1"/>
          </p:cNvPicPr>
          <p:nvPr/>
        </p:nvPicPr>
        <p:blipFill rotWithShape="1">
          <a:blip r:embed="rId3"/>
          <a:srcRect t="2208" b="343"/>
          <a:stretch/>
        </p:blipFill>
        <p:spPr>
          <a:xfrm>
            <a:off x="833167" y="801819"/>
            <a:ext cx="10525663" cy="5000355"/>
          </a:xfrm>
          <a:prstGeom prst="rect">
            <a:avLst/>
          </a:prstGeom>
        </p:spPr>
      </p:pic>
      <p:cxnSp>
        <p:nvCxnSpPr>
          <p:cNvPr id="35" name="Straight Connector 12">
            <a:extLst>
              <a:ext uri="{FF2B5EF4-FFF2-40B4-BE49-F238E27FC236}">
                <a16:creationId xmlns:a16="http://schemas.microsoft.com/office/drawing/2014/main" id="{469F4FF8-F8B0-4630-BA1B-0D8B324CD5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29769"/>
            <a:ext cx="11000232"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B6B86FCA-D21B-91E5-D89C-23E32ECB10FA}"/>
              </a:ext>
            </a:extLst>
          </p:cNvPr>
          <p:cNvSpPr txBox="1"/>
          <p:nvPr/>
        </p:nvSpPr>
        <p:spPr>
          <a:xfrm>
            <a:off x="5206684" y="43391"/>
            <a:ext cx="1935145" cy="461665"/>
          </a:xfrm>
          <a:prstGeom prst="rect">
            <a:avLst/>
          </a:prstGeom>
          <a:noFill/>
        </p:spPr>
        <p:txBody>
          <a:bodyPr wrap="none" rtlCol="0">
            <a:spAutoFit/>
          </a:bodyPr>
          <a:lstStyle/>
          <a:p>
            <a:r>
              <a:rPr lang="en-GB" sz="2400" b="1" dirty="0"/>
              <a:t>Spieler-</a:t>
            </a:r>
            <a:r>
              <a:rPr lang="en-GB" sz="2400" b="1" dirty="0" err="1"/>
              <a:t>Typen</a:t>
            </a:r>
            <a:endParaRPr lang="en-GB" sz="2400" b="1" dirty="0"/>
          </a:p>
        </p:txBody>
      </p:sp>
    </p:spTree>
    <p:extLst>
      <p:ext uri="{BB962C8B-B14F-4D97-AF65-F5344CB8AC3E}">
        <p14:creationId xmlns:p14="http://schemas.microsoft.com/office/powerpoint/2010/main" val="899256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Map&#10;&#10;Description automatically generated">
            <a:extLst>
              <a:ext uri="{FF2B5EF4-FFF2-40B4-BE49-F238E27FC236}">
                <a16:creationId xmlns:a16="http://schemas.microsoft.com/office/drawing/2014/main" id="{DFC8CE56-F226-4486-B795-90A0AAB144E8}"/>
              </a:ext>
            </a:extLst>
          </p:cNvPr>
          <p:cNvPicPr>
            <a:picLocks noGrp="1"/>
          </p:cNvPicPr>
          <p:nvPr>
            <p:ph type="pic" sz="quarter" idx="13"/>
          </p:nvPr>
        </p:nvPicPr>
        <p:blipFill rotWithShape="1">
          <a:blip r:embed="rId3">
            <a:extLst>
              <a:ext uri="{28A0092B-C50C-407E-A947-70E740481C1C}">
                <a14:useLocalDpi xmlns:a14="http://schemas.microsoft.com/office/drawing/2010/main" val="0"/>
              </a:ext>
            </a:extLst>
          </a:blip>
          <a:srcRect l="8247" t="6885" r="17997" b="14951"/>
          <a:stretch/>
        </p:blipFill>
        <p:spPr>
          <a:xfrm>
            <a:off x="7512000" y="917070"/>
            <a:ext cx="4680000" cy="3492000"/>
          </a:xfrm>
          <a:noFill/>
        </p:spPr>
      </p:pic>
      <p:sp>
        <p:nvSpPr>
          <p:cNvPr id="2" name="Title 1">
            <a:extLst>
              <a:ext uri="{FF2B5EF4-FFF2-40B4-BE49-F238E27FC236}">
                <a16:creationId xmlns:a16="http://schemas.microsoft.com/office/drawing/2014/main" id="{C176F3A6-DCAD-4AC3-8BA7-ACD7F3233192}"/>
              </a:ext>
            </a:extLst>
          </p:cNvPr>
          <p:cNvSpPr>
            <a:spLocks noGrp="1"/>
          </p:cNvSpPr>
          <p:nvPr>
            <p:ph idx="1"/>
          </p:nvPr>
        </p:nvSpPr>
        <p:spPr>
          <a:xfrm>
            <a:off x="207032" y="532218"/>
            <a:ext cx="10779020" cy="5266698"/>
          </a:xfrm>
        </p:spPr>
        <p:txBody>
          <a:bodyPr>
            <a:normAutofit/>
          </a:bodyPr>
          <a:lstStyle/>
          <a:p>
            <a:pPr>
              <a:spcAft>
                <a:spcPts val="1200"/>
              </a:spcAft>
            </a:pPr>
            <a:r>
              <a:rPr lang="en-GB" dirty="0">
                <a:solidFill>
                  <a:schemeClr val="tx1"/>
                </a:solidFill>
              </a:rPr>
              <a:t>      </a:t>
            </a:r>
            <a:r>
              <a:rPr lang="en-GB" sz="4800" dirty="0" err="1">
                <a:solidFill>
                  <a:schemeClr val="accent1">
                    <a:lumMod val="75000"/>
                  </a:schemeClr>
                </a:solidFill>
              </a:rPr>
              <a:t>Methodik</a:t>
            </a:r>
            <a:endParaRPr lang="en-GB" sz="4800" dirty="0">
              <a:solidFill>
                <a:schemeClr val="accent1">
                  <a:lumMod val="75000"/>
                </a:schemeClr>
              </a:solidFill>
            </a:endParaRPr>
          </a:p>
          <a:p>
            <a:pPr marL="571500" lvl="0" indent="-571500" fontAlgn="base">
              <a:lnSpc>
                <a:spcPct val="110000"/>
              </a:lnSpc>
              <a:spcBef>
                <a:spcPts val="2400"/>
              </a:spcBef>
              <a:buFont typeface="Arial" panose="020B0604020202020204" pitchFamily="34" charset="0"/>
              <a:buChar char="•"/>
            </a:pPr>
            <a:r>
              <a:rPr lang="en-US" sz="3200" dirty="0">
                <a:solidFill>
                  <a:schemeClr val="tx1"/>
                </a:solidFill>
                <a:effectLst/>
                <a:cs typeface="Calibri" panose="020F0502020204030204" pitchFamily="34" charset="0"/>
              </a:rPr>
              <a:t>BAMSA Conference 2021 YouTube Channel:                                                 </a:t>
            </a:r>
          </a:p>
          <a:p>
            <a:pPr lvl="0" fontAlgn="base">
              <a:lnSpc>
                <a:spcPct val="110000"/>
              </a:lnSpc>
              <a:spcBef>
                <a:spcPts val="600"/>
              </a:spcBef>
            </a:pPr>
            <a:r>
              <a:rPr lang="en-GB" sz="35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‘Thinking outside of the bidding box’</a:t>
            </a:r>
            <a:r>
              <a:rPr lang="en-US" sz="3500" i="1" dirty="0">
                <a:solidFill>
                  <a:schemeClr val="tx1"/>
                </a:solidFill>
                <a:effectLst/>
                <a:cs typeface="Calibri" panose="020F0502020204030204" pitchFamily="34" charset="0"/>
              </a:rPr>
              <a:t> </a:t>
            </a:r>
            <a:endParaRPr lang="en-GB" sz="3500" dirty="0">
              <a:solidFill>
                <a:schemeClr val="tx1"/>
              </a:solidFill>
              <a:effectLst/>
            </a:endParaRPr>
          </a:p>
          <a:p>
            <a:pPr marL="571500" indent="-571500">
              <a:spcBef>
                <a:spcPts val="3000"/>
              </a:spcBef>
              <a:buFont typeface="Arial" panose="020B0604020202020204" pitchFamily="34" charset="0"/>
              <a:buChar char="•"/>
            </a:pPr>
            <a:r>
              <a:rPr lang="de-DE" dirty="0"/>
              <a:t>Fokusgruppen</a:t>
            </a:r>
          </a:p>
          <a:p>
            <a:pPr>
              <a:lnSpc>
                <a:spcPts val="3300"/>
              </a:lnSpc>
              <a:spcBef>
                <a:spcPts val="1200"/>
              </a:spcBef>
              <a:spcAft>
                <a:spcPts val="600"/>
              </a:spcAft>
            </a:pPr>
            <a:r>
              <a:rPr lang="en-GB" sz="3500" dirty="0">
                <a:solidFill>
                  <a:schemeClr val="tx1"/>
                </a:solidFill>
              </a:rPr>
              <a:t>	- </a:t>
            </a:r>
            <a:r>
              <a:rPr lang="en-GB" sz="3000" dirty="0" err="1">
                <a:solidFill>
                  <a:schemeClr val="tx1"/>
                </a:solidFill>
              </a:rPr>
              <a:t>mit</a:t>
            </a:r>
            <a:r>
              <a:rPr lang="en-GB" sz="3000" dirty="0">
                <a:solidFill>
                  <a:schemeClr val="tx1"/>
                </a:solidFill>
              </a:rPr>
              <a:t> Bridge-</a:t>
            </a:r>
            <a:r>
              <a:rPr lang="en-GB" sz="3000" dirty="0" err="1">
                <a:solidFill>
                  <a:schemeClr val="tx1"/>
                </a:solidFill>
              </a:rPr>
              <a:t>Spielern</a:t>
            </a:r>
            <a:r>
              <a:rPr lang="en-GB" sz="3000" dirty="0">
                <a:solidFill>
                  <a:schemeClr val="tx1"/>
                </a:solidFill>
              </a:rPr>
              <a:t>	</a:t>
            </a:r>
          </a:p>
          <a:p>
            <a:pPr>
              <a:lnSpc>
                <a:spcPts val="3300"/>
              </a:lnSpc>
              <a:spcBef>
                <a:spcPts val="1200"/>
              </a:spcBef>
              <a:spcAft>
                <a:spcPts val="600"/>
              </a:spcAft>
            </a:pPr>
            <a:r>
              <a:rPr lang="en-GB" sz="3000" dirty="0">
                <a:solidFill>
                  <a:schemeClr val="tx1"/>
                </a:solidFill>
              </a:rPr>
              <a:t>	- </a:t>
            </a:r>
            <a:r>
              <a:rPr lang="de-DE" sz="3000" dirty="0">
                <a:solidFill>
                  <a:schemeClr val="tx1"/>
                </a:solidFill>
              </a:rPr>
              <a:t>mit Nicht-Bridge-Spielern im Alter von 18 bis 35 Jahren</a:t>
            </a:r>
            <a:endParaRPr lang="en-GB" dirty="0"/>
          </a:p>
        </p:txBody>
      </p:sp>
      <p:sp>
        <p:nvSpPr>
          <p:cNvPr id="8" name="TextBox 7">
            <a:extLst>
              <a:ext uri="{FF2B5EF4-FFF2-40B4-BE49-F238E27FC236}">
                <a16:creationId xmlns:a16="http://schemas.microsoft.com/office/drawing/2014/main" id="{6BF33C30-42D8-DA3D-00EB-987A7106BE4A}"/>
              </a:ext>
            </a:extLst>
          </p:cNvPr>
          <p:cNvSpPr txBox="1"/>
          <p:nvPr/>
        </p:nvSpPr>
        <p:spPr>
          <a:xfrm>
            <a:off x="766769" y="5899368"/>
            <a:ext cx="6357668" cy="735586"/>
          </a:xfrm>
          <a:prstGeom prst="rect">
            <a:avLst/>
          </a:prstGeom>
          <a:noFill/>
        </p:spPr>
        <p:txBody>
          <a:bodyPr wrap="square">
            <a:spAutoFit/>
          </a:bodyPr>
          <a:lstStyle/>
          <a:p>
            <a:pPr lvl="0" fontAlgn="base">
              <a:lnSpc>
                <a:spcPct val="110000"/>
              </a:lnSpc>
              <a:spcBef>
                <a:spcPts val="1800"/>
              </a:spcBef>
            </a:pPr>
            <a:r>
              <a:rPr lang="en-US" sz="4000" b="1" dirty="0">
                <a:cs typeface="Calibri" panose="020F0502020204030204" pitchFamily="34" charset="0"/>
              </a:rPr>
              <a:t>Bridging Insights</a:t>
            </a:r>
          </a:p>
        </p:txBody>
      </p:sp>
    </p:spTree>
    <p:extLst>
      <p:ext uri="{BB962C8B-B14F-4D97-AF65-F5344CB8AC3E}">
        <p14:creationId xmlns:p14="http://schemas.microsoft.com/office/powerpoint/2010/main" val="1016500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500"/>
                                        <p:tgtEl>
                                          <p:spTgt spid="2">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4" end="4"/>
                                            </p:txEl>
                                          </p:spTgt>
                                        </p:tgtEl>
                                        <p:attrNameLst>
                                          <p:attrName>style.visibility</p:attrName>
                                        </p:attrNameLst>
                                      </p:cBhvr>
                                      <p:to>
                                        <p:strVal val="visible"/>
                                      </p:to>
                                    </p:set>
                                    <p:animEffect transition="in" filter="fade">
                                      <p:cBhvr>
                                        <p:cTn id="10" dur="500"/>
                                        <p:tgtEl>
                                          <p:spTgt spid="2">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animEffect transition="in" filter="fade">
                                      <p:cBhvr>
                                        <p:cTn id="13"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60A3917-E512-48AA-ADFB-4EFDBCC2CE7D}"/>
              </a:ext>
            </a:extLst>
          </p:cNvPr>
          <p:cNvSpPr txBox="1"/>
          <p:nvPr/>
        </p:nvSpPr>
        <p:spPr>
          <a:xfrm>
            <a:off x="3990089" y="6082010"/>
            <a:ext cx="3576235" cy="461665"/>
          </a:xfrm>
          <a:prstGeom prst="rect">
            <a:avLst/>
          </a:prstGeom>
          <a:noFill/>
        </p:spPr>
        <p:txBody>
          <a:bodyPr wrap="none" rtlCol="0">
            <a:spAutoFit/>
          </a:bodyPr>
          <a:lstStyle/>
          <a:p>
            <a:r>
              <a:rPr lang="en-GB" sz="2400" b="1" dirty="0">
                <a:solidFill>
                  <a:schemeClr val="accent5"/>
                </a:solidFill>
              </a:rPr>
              <a:t>www.bridgemindsport.org</a:t>
            </a:r>
          </a:p>
        </p:txBody>
      </p:sp>
      <p:pic>
        <p:nvPicPr>
          <p:cNvPr id="6" name="Picture 5" descr="Logo&#10;&#10;Description automatically generated">
            <a:extLst>
              <a:ext uri="{FF2B5EF4-FFF2-40B4-BE49-F238E27FC236}">
                <a16:creationId xmlns:a16="http://schemas.microsoft.com/office/drawing/2014/main" id="{A0816120-7754-4159-8D41-8D6A1CA61D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476303"/>
            <a:ext cx="2758461" cy="1551979"/>
          </a:xfrm>
          <a:prstGeom prst="rect">
            <a:avLst/>
          </a:prstGeom>
        </p:spPr>
      </p:pic>
      <p:pic>
        <p:nvPicPr>
          <p:cNvPr id="2" name="Picture 1">
            <a:extLst>
              <a:ext uri="{FF2B5EF4-FFF2-40B4-BE49-F238E27FC236}">
                <a16:creationId xmlns:a16="http://schemas.microsoft.com/office/drawing/2014/main" id="{5D6B45C1-2FBB-2A2A-8755-62BE5F8256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78206" y="314325"/>
            <a:ext cx="6566351" cy="4904498"/>
          </a:xfrm>
          <a:prstGeom prst="rect">
            <a:avLst/>
          </a:prstGeom>
        </p:spPr>
      </p:pic>
      <p:sp>
        <p:nvSpPr>
          <p:cNvPr id="4" name="TextBox 3">
            <a:extLst>
              <a:ext uri="{FF2B5EF4-FFF2-40B4-BE49-F238E27FC236}">
                <a16:creationId xmlns:a16="http://schemas.microsoft.com/office/drawing/2014/main" id="{76C4C162-890F-FF1A-2057-F4DEC16C3027}"/>
              </a:ext>
            </a:extLst>
          </p:cNvPr>
          <p:cNvSpPr txBox="1"/>
          <p:nvPr/>
        </p:nvSpPr>
        <p:spPr>
          <a:xfrm>
            <a:off x="737559" y="605707"/>
            <a:ext cx="4304580" cy="1754326"/>
          </a:xfrm>
          <a:prstGeom prst="rect">
            <a:avLst/>
          </a:prstGeom>
          <a:noFill/>
        </p:spPr>
        <p:txBody>
          <a:bodyPr wrap="square">
            <a:spAutoFit/>
          </a:bodyPr>
          <a:lstStyle/>
          <a:p>
            <a:r>
              <a:rPr lang="de-DE" sz="3600" dirty="0">
                <a:solidFill>
                  <a:schemeClr val="accent4">
                    <a:lumMod val="90000"/>
                  </a:schemeClr>
                </a:solidFill>
              </a:rPr>
              <a:t>Praktische Implikationen von vier Spielertypen</a:t>
            </a:r>
            <a:endParaRPr lang="en-GB" sz="3600" dirty="0">
              <a:solidFill>
                <a:schemeClr val="accent4">
                  <a:lumMod val="90000"/>
                </a:schemeClr>
              </a:solidFill>
            </a:endParaRPr>
          </a:p>
        </p:txBody>
      </p:sp>
      <p:sp>
        <p:nvSpPr>
          <p:cNvPr id="7" name="TextBox 6">
            <a:extLst>
              <a:ext uri="{FF2B5EF4-FFF2-40B4-BE49-F238E27FC236}">
                <a16:creationId xmlns:a16="http://schemas.microsoft.com/office/drawing/2014/main" id="{70654D55-55D6-165D-F6D5-1F7AF774FDD4}"/>
              </a:ext>
            </a:extLst>
          </p:cNvPr>
          <p:cNvSpPr txBox="1"/>
          <p:nvPr/>
        </p:nvSpPr>
        <p:spPr>
          <a:xfrm>
            <a:off x="737559" y="2432825"/>
            <a:ext cx="6133380" cy="2970685"/>
          </a:xfrm>
          <a:prstGeom prst="rect">
            <a:avLst/>
          </a:prstGeom>
          <a:noFill/>
        </p:spPr>
        <p:txBody>
          <a:bodyPr wrap="square">
            <a:spAutoFit/>
          </a:bodyPr>
          <a:lstStyle/>
          <a:p>
            <a:pPr marL="457200" indent="-457200">
              <a:lnSpc>
                <a:spcPct val="150000"/>
              </a:lnSpc>
              <a:buFont typeface="Arial" panose="020B0604020202020204" pitchFamily="34" charset="0"/>
              <a:buChar char="•"/>
            </a:pPr>
            <a:r>
              <a:rPr lang="de-DE" sz="3200" dirty="0">
                <a:solidFill>
                  <a:schemeClr val="bg1"/>
                </a:solidFill>
              </a:rPr>
              <a:t>Für die Rekrutierung
Zum Lernen
Zur Beibehaltung  
Für Events/Turniere</a:t>
            </a:r>
            <a:r>
              <a:rPr lang="en-GB" sz="3200" dirty="0"/>
              <a:t> </a:t>
            </a:r>
          </a:p>
        </p:txBody>
      </p:sp>
    </p:spTree>
    <p:extLst>
      <p:ext uri="{BB962C8B-B14F-4D97-AF65-F5344CB8AC3E}">
        <p14:creationId xmlns:p14="http://schemas.microsoft.com/office/powerpoint/2010/main" val="24301397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63000">
              <a:srgbClr val="FFFFFF">
                <a:lumMod val="67000"/>
                <a:lumOff val="33000"/>
              </a:srgbClr>
            </a:gs>
            <a:gs pos="0">
              <a:schemeClr val="bg1">
                <a:alpha val="0"/>
              </a:schemeClr>
            </a:gs>
            <a:gs pos="100000">
              <a:schemeClr val="bg1">
                <a:alpha val="0"/>
              </a:schemeClr>
            </a:gs>
          </a:gsLst>
          <a:lin ang="108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C8C81-D4FC-4717-BBF0-C81878EF7E10}"/>
              </a:ext>
            </a:extLst>
          </p:cNvPr>
          <p:cNvSpPr>
            <a:spLocks noGrp="1"/>
          </p:cNvSpPr>
          <p:nvPr>
            <p:ph type="title"/>
          </p:nvPr>
        </p:nvSpPr>
        <p:spPr/>
        <p:txBody>
          <a:bodyPr/>
          <a:lstStyle/>
          <a:p>
            <a:endParaRPr lang="en-GB"/>
          </a:p>
        </p:txBody>
      </p:sp>
      <p:pic>
        <p:nvPicPr>
          <p:cNvPr id="5" name="Content Placeholder 4" descr="Shape&#10;&#10;Description automatically generated">
            <a:extLst>
              <a:ext uri="{FF2B5EF4-FFF2-40B4-BE49-F238E27FC236}">
                <a16:creationId xmlns:a16="http://schemas.microsoft.com/office/drawing/2014/main" id="{22DCA964-3D0B-4F72-BF46-1E0DD65DD8A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147" y="-15300"/>
            <a:ext cx="12192000" cy="6858000"/>
          </a:xfrm>
          <a:gradFill flip="none" rotWithShape="1">
            <a:gsLst>
              <a:gs pos="45000">
                <a:schemeClr val="bg1"/>
              </a:gs>
              <a:gs pos="100000">
                <a:schemeClr val="bg1">
                  <a:alpha val="0"/>
                </a:schemeClr>
              </a:gs>
            </a:gsLst>
            <a:lin ang="0" scaled="1"/>
            <a:tileRect/>
          </a:gradFill>
        </p:spPr>
      </p:pic>
      <p:sp>
        <p:nvSpPr>
          <p:cNvPr id="9" name="TextBox 8">
            <a:extLst>
              <a:ext uri="{FF2B5EF4-FFF2-40B4-BE49-F238E27FC236}">
                <a16:creationId xmlns:a16="http://schemas.microsoft.com/office/drawing/2014/main" id="{3D33477A-5C14-4462-B32A-F348CCB2E8B2}"/>
              </a:ext>
            </a:extLst>
          </p:cNvPr>
          <p:cNvSpPr txBox="1"/>
          <p:nvPr/>
        </p:nvSpPr>
        <p:spPr>
          <a:xfrm>
            <a:off x="-312442" y="101360"/>
            <a:ext cx="11678195" cy="1046440"/>
          </a:xfrm>
          <a:prstGeom prst="rect">
            <a:avLst/>
          </a:prstGeom>
          <a:noFill/>
          <a:ln w="22225">
            <a:noFill/>
          </a:ln>
        </p:spPr>
        <p:txBody>
          <a:bodyPr wrap="square" rtlCol="0">
            <a:spAutoFit/>
          </a:bodyPr>
          <a:lstStyle/>
          <a:p>
            <a:pPr algn="ctr"/>
            <a:endParaRPr lang="en-GB" dirty="0"/>
          </a:p>
          <a:p>
            <a:pPr algn="ctr"/>
            <a:r>
              <a:rPr lang="en-GB" sz="4400" dirty="0" err="1">
                <a:solidFill>
                  <a:schemeClr val="bg1"/>
                </a:solidFill>
              </a:rPr>
              <a:t>Forschungsergebnisse</a:t>
            </a:r>
            <a:endParaRPr lang="en-GB" sz="4400" b="1" dirty="0"/>
          </a:p>
        </p:txBody>
      </p:sp>
      <p:cxnSp>
        <p:nvCxnSpPr>
          <p:cNvPr id="21" name="Straight Connector 20">
            <a:extLst>
              <a:ext uri="{FF2B5EF4-FFF2-40B4-BE49-F238E27FC236}">
                <a16:creationId xmlns:a16="http://schemas.microsoft.com/office/drawing/2014/main" id="{194F62F0-5BE1-4B54-9239-A16CC7CDCD56}"/>
              </a:ext>
            </a:extLst>
          </p:cNvPr>
          <p:cNvCxnSpPr/>
          <p:nvPr/>
        </p:nvCxnSpPr>
        <p:spPr>
          <a:xfrm>
            <a:off x="-1" y="1451395"/>
            <a:ext cx="12192000"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descr="Logo&#10;&#10;Description automatically generated">
            <a:extLst>
              <a:ext uri="{FF2B5EF4-FFF2-40B4-BE49-F238E27FC236}">
                <a16:creationId xmlns:a16="http://schemas.microsoft.com/office/drawing/2014/main" id="{FEC6BDD5-28AC-48B6-91B7-4CF0DB5106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147" y="5893475"/>
            <a:ext cx="1795401" cy="979825"/>
          </a:xfrm>
          <a:prstGeom prst="rect">
            <a:avLst/>
          </a:prstGeom>
        </p:spPr>
      </p:pic>
      <p:pic>
        <p:nvPicPr>
          <p:cNvPr id="10" name="Picture 9" descr="A picture containing text, indoor, office&#10;&#10;Description automatically generated">
            <a:extLst>
              <a:ext uri="{FF2B5EF4-FFF2-40B4-BE49-F238E27FC236}">
                <a16:creationId xmlns:a16="http://schemas.microsoft.com/office/drawing/2014/main" id="{22B6210B-C948-43E4-89D1-4C8CAAFD7E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62056" y="5862197"/>
            <a:ext cx="5529943" cy="1004304"/>
          </a:xfrm>
          <a:prstGeom prst="rect">
            <a:avLst/>
          </a:prstGeom>
        </p:spPr>
      </p:pic>
      <p:pic>
        <p:nvPicPr>
          <p:cNvPr id="22" name="Picture 21" descr="Graphical user interface, application&#10;&#10;Description automatically generated">
            <a:extLst>
              <a:ext uri="{FF2B5EF4-FFF2-40B4-BE49-F238E27FC236}">
                <a16:creationId xmlns:a16="http://schemas.microsoft.com/office/drawing/2014/main" id="{D63C6D97-58AB-4EE1-8D12-708E69ACE33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12100" y="5867171"/>
            <a:ext cx="4852852" cy="994356"/>
          </a:xfrm>
          <a:prstGeom prst="rect">
            <a:avLst/>
          </a:prstGeom>
        </p:spPr>
      </p:pic>
      <p:sp>
        <p:nvSpPr>
          <p:cNvPr id="11" name="TextBox 10">
            <a:extLst>
              <a:ext uri="{FF2B5EF4-FFF2-40B4-BE49-F238E27FC236}">
                <a16:creationId xmlns:a16="http://schemas.microsoft.com/office/drawing/2014/main" id="{0B953499-A256-4749-B423-9A70FEA908AE}"/>
              </a:ext>
            </a:extLst>
          </p:cNvPr>
          <p:cNvSpPr txBox="1"/>
          <p:nvPr/>
        </p:nvSpPr>
        <p:spPr>
          <a:xfrm>
            <a:off x="630532" y="1382941"/>
            <a:ext cx="4852851" cy="770980"/>
          </a:xfrm>
          <a:prstGeom prst="rect">
            <a:avLst/>
          </a:prstGeom>
          <a:noFill/>
        </p:spPr>
        <p:txBody>
          <a:bodyPr wrap="square" lIns="91440" tIns="45720" rIns="91440" bIns="45720" rtlCol="0" anchor="t">
            <a:spAutoFit/>
          </a:bodyPr>
          <a:lstStyle/>
          <a:p>
            <a:pPr fontAlgn="base">
              <a:lnSpc>
                <a:spcPct val="130000"/>
              </a:lnSpc>
            </a:pPr>
            <a:r>
              <a:rPr lang="en-GB" sz="3600" dirty="0" err="1">
                <a:solidFill>
                  <a:schemeClr val="bg1"/>
                </a:solidFill>
                <a:latin typeface="Perpetua" panose="02020502060401020303" pitchFamily="18" charset="0"/>
                <a:ea typeface="Times New Roman" panose="02020603050405020304" pitchFamily="18" charset="0"/>
                <a:cs typeface="Calibri" panose="020F0502020204030204" pitchFamily="34" charset="0"/>
              </a:rPr>
              <a:t>Konkurrenzorientiert</a:t>
            </a:r>
            <a:r>
              <a:rPr lang="en-GB" sz="3600" dirty="0">
                <a:solidFill>
                  <a:schemeClr val="bg1"/>
                </a:solidFill>
                <a:latin typeface="Perpetua" panose="02020502060401020303" pitchFamily="18" charset="0"/>
                <a:ea typeface="Times New Roman" panose="02020603050405020304" pitchFamily="18" charset="0"/>
                <a:cs typeface="Calibri" panose="020F0502020204030204" pitchFamily="34" charset="0"/>
              </a:rPr>
              <a:t>:</a:t>
            </a:r>
            <a:endParaRPr lang="en-GB" sz="2500" i="1" dirty="0">
              <a:solidFill>
                <a:schemeClr val="bg1"/>
              </a:solidFill>
              <a:effectLst/>
              <a:latin typeface="Perpetua" panose="02020502060401020303" pitchFamily="18" charset="0"/>
              <a:ea typeface="Times New Roman" panose="02020603050405020304" pitchFamily="18" charset="0"/>
              <a:cs typeface="Calibri" panose="020F0502020204030204" pitchFamily="34" charset="0"/>
            </a:endParaRPr>
          </a:p>
        </p:txBody>
      </p:sp>
      <p:pic>
        <p:nvPicPr>
          <p:cNvPr id="3" name="Picture 2" descr="Shape&#10;&#10;Description automatically generated">
            <a:extLst>
              <a:ext uri="{FF2B5EF4-FFF2-40B4-BE49-F238E27FC236}">
                <a16:creationId xmlns:a16="http://schemas.microsoft.com/office/drawing/2014/main" id="{10A1DD23-73FE-16B8-FBF6-087C77C0B50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59627" y="-15300"/>
            <a:ext cx="1577546" cy="1482927"/>
          </a:xfrm>
          <a:prstGeom prst="rect">
            <a:avLst/>
          </a:prstGeom>
        </p:spPr>
      </p:pic>
      <p:sp>
        <p:nvSpPr>
          <p:cNvPr id="6" name="TextBox 5">
            <a:extLst>
              <a:ext uri="{FF2B5EF4-FFF2-40B4-BE49-F238E27FC236}">
                <a16:creationId xmlns:a16="http://schemas.microsoft.com/office/drawing/2014/main" id="{6B4C803A-2314-66A0-6671-AFBA8B0913A0}"/>
              </a:ext>
            </a:extLst>
          </p:cNvPr>
          <p:cNvSpPr txBox="1"/>
          <p:nvPr/>
        </p:nvSpPr>
        <p:spPr>
          <a:xfrm>
            <a:off x="6708619" y="1451407"/>
            <a:ext cx="5221736" cy="770980"/>
          </a:xfrm>
          <a:prstGeom prst="rect">
            <a:avLst/>
          </a:prstGeom>
          <a:noFill/>
        </p:spPr>
        <p:txBody>
          <a:bodyPr wrap="square">
            <a:spAutoFit/>
          </a:bodyPr>
          <a:lstStyle/>
          <a:p>
            <a:pPr fontAlgn="base">
              <a:lnSpc>
                <a:spcPct val="130000"/>
              </a:lnSpc>
            </a:pPr>
            <a:r>
              <a:rPr lang="en-GB" sz="3600" dirty="0" err="1">
                <a:solidFill>
                  <a:schemeClr val="bg1"/>
                </a:solidFill>
                <a:latin typeface="Perpetua" panose="02020502060401020303" pitchFamily="18" charset="0"/>
                <a:ea typeface="Times New Roman" panose="02020603050405020304" pitchFamily="18" charset="0"/>
                <a:cs typeface="Calibri" panose="020F0502020204030204" pitchFamily="34" charset="0"/>
              </a:rPr>
              <a:t>Gemeinschaftsorientiert</a:t>
            </a:r>
            <a:r>
              <a:rPr lang="en-GB" sz="3600" dirty="0">
                <a:solidFill>
                  <a:schemeClr val="bg1"/>
                </a:solidFill>
                <a:latin typeface="Perpetua" panose="02020502060401020303" pitchFamily="18" charset="0"/>
                <a:ea typeface="Times New Roman" panose="02020603050405020304" pitchFamily="18" charset="0"/>
                <a:cs typeface="Calibri" panose="020F0502020204030204" pitchFamily="34" charset="0"/>
              </a:rPr>
              <a:t>:</a:t>
            </a:r>
            <a:endParaRPr lang="en-GB" sz="3600" dirty="0">
              <a:solidFill>
                <a:schemeClr val="bg1"/>
              </a:solidFill>
              <a:effectLst/>
              <a:latin typeface="Perpetua" panose="02020502060401020303" pitchFamily="18" charset="0"/>
              <a:ea typeface="Times New Roman" panose="02020603050405020304" pitchFamily="18" charset="0"/>
              <a:cs typeface="Calibri" panose="020F0502020204030204" pitchFamily="34" charset="0"/>
            </a:endParaRPr>
          </a:p>
        </p:txBody>
      </p:sp>
      <p:sp>
        <p:nvSpPr>
          <p:cNvPr id="13" name="Speech Bubble: Oval 12">
            <a:extLst>
              <a:ext uri="{FF2B5EF4-FFF2-40B4-BE49-F238E27FC236}">
                <a16:creationId xmlns:a16="http://schemas.microsoft.com/office/drawing/2014/main" id="{3526B368-BE0B-62B9-5F97-422A598D27A6}"/>
              </a:ext>
            </a:extLst>
          </p:cNvPr>
          <p:cNvSpPr/>
          <p:nvPr/>
        </p:nvSpPr>
        <p:spPr>
          <a:xfrm>
            <a:off x="5777679" y="2282168"/>
            <a:ext cx="6330584" cy="3037141"/>
          </a:xfrm>
          <a:prstGeom prst="wedgeEllipseCallou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3000" dirty="0">
                <a:solidFill>
                  <a:schemeClr val="tx1"/>
                </a:solidFill>
                <a:latin typeface="Perpetua" panose="02020502060401020303" pitchFamily="18" charset="0"/>
                <a:ea typeface="Times New Roman" panose="02020603050405020304" pitchFamily="18" charset="0"/>
                <a:cs typeface="Calibri" panose="020F0502020204030204" pitchFamily="34" charset="0"/>
              </a:rPr>
              <a:t>Ich bin das Gegenteil, ich neige dazu, mich von der Konkurrenz ziemlich abschrecken zu lassen, und das wird für mich stressig.</a:t>
            </a:r>
            <a:endParaRPr lang="en-GB" sz="3000" dirty="0"/>
          </a:p>
        </p:txBody>
      </p:sp>
      <p:sp>
        <p:nvSpPr>
          <p:cNvPr id="14" name="TextBox 13">
            <a:extLst>
              <a:ext uri="{FF2B5EF4-FFF2-40B4-BE49-F238E27FC236}">
                <a16:creationId xmlns:a16="http://schemas.microsoft.com/office/drawing/2014/main" id="{6D97E102-CD5A-F295-F821-DBB2543BFDE2}"/>
              </a:ext>
            </a:extLst>
          </p:cNvPr>
          <p:cNvSpPr txBox="1"/>
          <p:nvPr/>
        </p:nvSpPr>
        <p:spPr>
          <a:xfrm>
            <a:off x="5548183" y="2928551"/>
            <a:ext cx="914400" cy="914400"/>
          </a:xfrm>
          <a:prstGeom prst="rect">
            <a:avLst/>
          </a:prstGeom>
          <a:noFill/>
        </p:spPr>
        <p:txBody>
          <a:bodyPr wrap="square" rtlCol="0">
            <a:spAutoFit/>
          </a:bodyPr>
          <a:lstStyle/>
          <a:p>
            <a:endParaRPr lang="en-GB" dirty="0"/>
          </a:p>
        </p:txBody>
      </p:sp>
      <p:sp>
        <p:nvSpPr>
          <p:cNvPr id="15" name="Speech Bubble: Rectangle with Corners Rounded 14">
            <a:extLst>
              <a:ext uri="{FF2B5EF4-FFF2-40B4-BE49-F238E27FC236}">
                <a16:creationId xmlns:a16="http://schemas.microsoft.com/office/drawing/2014/main" id="{BEC4AFB3-654E-C121-72B8-272867AB3912}"/>
              </a:ext>
            </a:extLst>
          </p:cNvPr>
          <p:cNvSpPr/>
          <p:nvPr/>
        </p:nvSpPr>
        <p:spPr>
          <a:xfrm>
            <a:off x="465239" y="2292240"/>
            <a:ext cx="5018144" cy="2760390"/>
          </a:xfrm>
          <a:prstGeom prst="wedgeRoundRectCallout">
            <a:avLst>
              <a:gd name="adj1" fmla="val 2817"/>
              <a:gd name="adj2" fmla="val 69021"/>
              <a:gd name="adj3" fmla="val 16667"/>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3200" dirty="0">
                <a:solidFill>
                  <a:schemeClr val="tx1"/>
                </a:solidFill>
                <a:latin typeface="Perpetua" panose="02020502060401020303" pitchFamily="18" charset="0"/>
              </a:rPr>
              <a:t>Ich mag es nicht, Spiele nur um des Spielens willen zu spielen ... Ich spiele nicht nur zum Spaß.</a:t>
            </a:r>
            <a:endParaRPr lang="en-GB" sz="3200" dirty="0">
              <a:solidFill>
                <a:schemeClr val="tx1"/>
              </a:solidFill>
              <a:latin typeface="Perpetua" panose="02020502060401020303" pitchFamily="18" charset="0"/>
            </a:endParaRPr>
          </a:p>
        </p:txBody>
      </p:sp>
    </p:spTree>
    <p:extLst>
      <p:ext uri="{BB962C8B-B14F-4D97-AF65-F5344CB8AC3E}">
        <p14:creationId xmlns:p14="http://schemas.microsoft.com/office/powerpoint/2010/main" val="992401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63000">
              <a:srgbClr val="FFFFFF">
                <a:lumMod val="67000"/>
                <a:lumOff val="33000"/>
              </a:srgbClr>
            </a:gs>
            <a:gs pos="0">
              <a:schemeClr val="bg1">
                <a:alpha val="0"/>
              </a:schemeClr>
            </a:gs>
            <a:gs pos="100000">
              <a:schemeClr val="bg1">
                <a:alpha val="0"/>
              </a:schemeClr>
            </a:gs>
          </a:gsLst>
          <a:lin ang="108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C8C81-D4FC-4717-BBF0-C81878EF7E10}"/>
              </a:ext>
            </a:extLst>
          </p:cNvPr>
          <p:cNvSpPr>
            <a:spLocks noGrp="1"/>
          </p:cNvSpPr>
          <p:nvPr>
            <p:ph type="title"/>
          </p:nvPr>
        </p:nvSpPr>
        <p:spPr/>
        <p:txBody>
          <a:bodyPr/>
          <a:lstStyle/>
          <a:p>
            <a:endParaRPr lang="en-GB"/>
          </a:p>
        </p:txBody>
      </p:sp>
      <p:pic>
        <p:nvPicPr>
          <p:cNvPr id="5" name="Content Placeholder 4" descr="Shape&#10;&#10;Description automatically generated">
            <a:extLst>
              <a:ext uri="{FF2B5EF4-FFF2-40B4-BE49-F238E27FC236}">
                <a16:creationId xmlns:a16="http://schemas.microsoft.com/office/drawing/2014/main" id="{22DCA964-3D0B-4F72-BF46-1E0DD65DD8A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 y="0"/>
            <a:ext cx="12192000" cy="6858000"/>
          </a:xfrm>
          <a:gradFill flip="none" rotWithShape="1">
            <a:gsLst>
              <a:gs pos="45000">
                <a:schemeClr val="bg1"/>
              </a:gs>
              <a:gs pos="100000">
                <a:schemeClr val="bg1">
                  <a:alpha val="0"/>
                </a:schemeClr>
              </a:gs>
            </a:gsLst>
            <a:lin ang="0" scaled="1"/>
            <a:tileRect/>
          </a:gradFill>
        </p:spPr>
      </p:pic>
      <p:sp>
        <p:nvSpPr>
          <p:cNvPr id="9" name="TextBox 8">
            <a:extLst>
              <a:ext uri="{FF2B5EF4-FFF2-40B4-BE49-F238E27FC236}">
                <a16:creationId xmlns:a16="http://schemas.microsoft.com/office/drawing/2014/main" id="{3D33477A-5C14-4462-B32A-F348CCB2E8B2}"/>
              </a:ext>
            </a:extLst>
          </p:cNvPr>
          <p:cNvSpPr txBox="1"/>
          <p:nvPr/>
        </p:nvSpPr>
        <p:spPr>
          <a:xfrm>
            <a:off x="-569344" y="83789"/>
            <a:ext cx="11678195" cy="1046440"/>
          </a:xfrm>
          <a:prstGeom prst="rect">
            <a:avLst/>
          </a:prstGeom>
          <a:noFill/>
          <a:ln w="22225">
            <a:noFill/>
          </a:ln>
        </p:spPr>
        <p:txBody>
          <a:bodyPr wrap="square" rtlCol="0">
            <a:spAutoFit/>
          </a:bodyPr>
          <a:lstStyle/>
          <a:p>
            <a:pPr algn="ctr"/>
            <a:endParaRPr lang="en-GB" dirty="0"/>
          </a:p>
          <a:p>
            <a:pPr algn="ctr"/>
            <a:r>
              <a:rPr lang="en-GB" sz="4400" dirty="0">
                <a:solidFill>
                  <a:schemeClr val="bg1"/>
                </a:solidFill>
              </a:rPr>
              <a:t>Negative </a:t>
            </a:r>
            <a:r>
              <a:rPr lang="en-GB" sz="4400" dirty="0" err="1">
                <a:solidFill>
                  <a:schemeClr val="bg1"/>
                </a:solidFill>
              </a:rPr>
              <a:t>Eigenschaften</a:t>
            </a:r>
            <a:endParaRPr lang="en-GB" sz="4400" b="1" dirty="0"/>
          </a:p>
        </p:txBody>
      </p:sp>
      <p:cxnSp>
        <p:nvCxnSpPr>
          <p:cNvPr id="21" name="Straight Connector 20">
            <a:extLst>
              <a:ext uri="{FF2B5EF4-FFF2-40B4-BE49-F238E27FC236}">
                <a16:creationId xmlns:a16="http://schemas.microsoft.com/office/drawing/2014/main" id="{194F62F0-5BE1-4B54-9239-A16CC7CDCD56}"/>
              </a:ext>
            </a:extLst>
          </p:cNvPr>
          <p:cNvCxnSpPr/>
          <p:nvPr/>
        </p:nvCxnSpPr>
        <p:spPr>
          <a:xfrm>
            <a:off x="-1" y="1451395"/>
            <a:ext cx="12192000"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descr="Logo&#10;&#10;Description automatically generated">
            <a:extLst>
              <a:ext uri="{FF2B5EF4-FFF2-40B4-BE49-F238E27FC236}">
                <a16:creationId xmlns:a16="http://schemas.microsoft.com/office/drawing/2014/main" id="{FEC6BDD5-28AC-48B6-91B7-4CF0DB5106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95" y="5856740"/>
            <a:ext cx="1795401" cy="979825"/>
          </a:xfrm>
          <a:prstGeom prst="rect">
            <a:avLst/>
          </a:prstGeom>
        </p:spPr>
      </p:pic>
      <p:pic>
        <p:nvPicPr>
          <p:cNvPr id="10" name="Picture 9" descr="A picture containing text, indoor, office&#10;&#10;Description automatically generated">
            <a:extLst>
              <a:ext uri="{FF2B5EF4-FFF2-40B4-BE49-F238E27FC236}">
                <a16:creationId xmlns:a16="http://schemas.microsoft.com/office/drawing/2014/main" id="{22B6210B-C948-43E4-89D1-4C8CAAFD7E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62056" y="5862197"/>
            <a:ext cx="5529943" cy="1004304"/>
          </a:xfrm>
          <a:prstGeom prst="rect">
            <a:avLst/>
          </a:prstGeom>
        </p:spPr>
      </p:pic>
      <p:pic>
        <p:nvPicPr>
          <p:cNvPr id="22" name="Picture 21" descr="Graphical user interface, application&#10;&#10;Description automatically generated">
            <a:extLst>
              <a:ext uri="{FF2B5EF4-FFF2-40B4-BE49-F238E27FC236}">
                <a16:creationId xmlns:a16="http://schemas.microsoft.com/office/drawing/2014/main" id="{D63C6D97-58AB-4EE1-8D12-708E69ACE33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12100" y="5867171"/>
            <a:ext cx="4852852" cy="994356"/>
          </a:xfrm>
          <a:prstGeom prst="rect">
            <a:avLst/>
          </a:prstGeom>
        </p:spPr>
      </p:pic>
      <p:sp>
        <p:nvSpPr>
          <p:cNvPr id="11" name="TextBox 10">
            <a:extLst>
              <a:ext uri="{FF2B5EF4-FFF2-40B4-BE49-F238E27FC236}">
                <a16:creationId xmlns:a16="http://schemas.microsoft.com/office/drawing/2014/main" id="{0B953499-A256-4749-B423-9A70FEA908AE}"/>
              </a:ext>
            </a:extLst>
          </p:cNvPr>
          <p:cNvSpPr txBox="1"/>
          <p:nvPr/>
        </p:nvSpPr>
        <p:spPr>
          <a:xfrm>
            <a:off x="586596" y="1728010"/>
            <a:ext cx="11036669" cy="3903504"/>
          </a:xfrm>
          <a:prstGeom prst="rect">
            <a:avLst/>
          </a:prstGeom>
          <a:noFill/>
        </p:spPr>
        <p:txBody>
          <a:bodyPr wrap="square" lIns="91440" tIns="45720" rIns="91440" bIns="45720" rtlCol="0" anchor="t">
            <a:spAutoFit/>
          </a:bodyPr>
          <a:lstStyle/>
          <a:p>
            <a:pPr lvl="0" fontAlgn="base">
              <a:lnSpc>
                <a:spcPct val="150000"/>
              </a:lnSpc>
            </a:pPr>
            <a:r>
              <a:rPr lang="de-DE" sz="2800" b="1" dirty="0">
                <a:solidFill>
                  <a:schemeClr val="bg1"/>
                </a:solidFill>
                <a:ea typeface="Times New Roman" panose="02020603050405020304" pitchFamily="18" charset="0"/>
                <a:cs typeface="Times New Roman" panose="02020603050405020304" pitchFamily="18" charset="0"/>
              </a:rPr>
              <a:t>Wettbewerber: Siegeswille &amp; Nervenkitzel im Wettkampf – berauschend &amp; aufregend</a:t>
            </a:r>
          </a:p>
          <a:p>
            <a:pPr lvl="0" fontAlgn="base">
              <a:lnSpc>
                <a:spcPct val="150000"/>
              </a:lnSpc>
            </a:pPr>
            <a:r>
              <a:rPr lang="de-DE" sz="2800" dirty="0">
                <a:solidFill>
                  <a:srgbClr val="FFFF00"/>
                </a:solidFill>
                <a:ea typeface="Times New Roman" panose="02020603050405020304" pitchFamily="18" charset="0"/>
                <a:cs typeface="Times New Roman" panose="02020603050405020304" pitchFamily="18" charset="0"/>
              </a:rPr>
              <a:t>kann aber anstrengend, überwältigend und demoralisierend sein</a:t>
            </a:r>
            <a:endParaRPr lang="en-US" sz="2800" dirty="0">
              <a:solidFill>
                <a:schemeClr val="bg1"/>
              </a:solidFill>
              <a:cs typeface="Times New Roman" panose="02020603050405020304" pitchFamily="18" charset="0"/>
            </a:endParaRPr>
          </a:p>
          <a:p>
            <a:pPr fontAlgn="base">
              <a:lnSpc>
                <a:spcPct val="150000"/>
              </a:lnSpc>
            </a:pPr>
            <a:r>
              <a:rPr lang="de-DE" sz="2800" b="1" dirty="0" err="1">
                <a:solidFill>
                  <a:schemeClr val="bg1"/>
                </a:solidFill>
                <a:ea typeface="Times New Roman" panose="02020603050405020304" pitchFamily="18" charset="0"/>
                <a:cs typeface="Times New Roman" panose="02020603050405020304" pitchFamily="18" charset="0"/>
              </a:rPr>
              <a:t>Selbstverbesserer</a:t>
            </a:r>
            <a:r>
              <a:rPr lang="de-DE" sz="2800" b="1" dirty="0">
                <a:solidFill>
                  <a:schemeClr val="bg1"/>
                </a:solidFill>
                <a:ea typeface="Times New Roman" panose="02020603050405020304" pitchFamily="18" charset="0"/>
                <a:cs typeface="Times New Roman" panose="02020603050405020304" pitchFamily="18" charset="0"/>
              </a:rPr>
              <a:t>: Herausforderung, kontinuierliches Lernen und Weiterentwicklung</a:t>
            </a:r>
          </a:p>
          <a:p>
            <a:pPr fontAlgn="base">
              <a:lnSpc>
                <a:spcPct val="150000"/>
              </a:lnSpc>
            </a:pPr>
            <a:r>
              <a:rPr lang="de-DE" sz="2800" dirty="0">
                <a:solidFill>
                  <a:srgbClr val="FFFF00"/>
                </a:solidFill>
                <a:ea typeface="Times New Roman" panose="02020603050405020304" pitchFamily="18" charset="0"/>
                <a:cs typeface="Times New Roman" panose="02020603050405020304" pitchFamily="18" charset="0"/>
              </a:rPr>
              <a:t>sondern auch Gefühle der Frustration erleben</a:t>
            </a:r>
            <a:endParaRPr lang="en-GB" sz="2800" dirty="0">
              <a:solidFill>
                <a:schemeClr val="bg1"/>
              </a:solidFill>
              <a:effectLst/>
            </a:endParaRPr>
          </a:p>
        </p:txBody>
      </p:sp>
      <p:pic>
        <p:nvPicPr>
          <p:cNvPr id="3" name="Picture 2" descr="Shape&#10;&#10;Description automatically generated">
            <a:extLst>
              <a:ext uri="{FF2B5EF4-FFF2-40B4-BE49-F238E27FC236}">
                <a16:creationId xmlns:a16="http://schemas.microsoft.com/office/drawing/2014/main" id="{10A1DD23-73FE-16B8-FBF6-087C77C0B50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39506" y="-101986"/>
            <a:ext cx="1652494" cy="1553380"/>
          </a:xfrm>
          <a:prstGeom prst="rect">
            <a:avLst/>
          </a:prstGeom>
        </p:spPr>
      </p:pic>
    </p:spTree>
    <p:extLst>
      <p:ext uri="{BB962C8B-B14F-4D97-AF65-F5344CB8AC3E}">
        <p14:creationId xmlns:p14="http://schemas.microsoft.com/office/powerpoint/2010/main" val="262192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animEffect transition="in" filter="fade">
                                      <p:cBhvr>
                                        <p:cTn id="7"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63000">
              <a:srgbClr val="FFFFFF">
                <a:lumMod val="67000"/>
                <a:lumOff val="33000"/>
              </a:srgbClr>
            </a:gs>
            <a:gs pos="0">
              <a:schemeClr val="bg1">
                <a:alpha val="0"/>
              </a:schemeClr>
            </a:gs>
            <a:gs pos="100000">
              <a:schemeClr val="bg1">
                <a:alpha val="0"/>
              </a:schemeClr>
            </a:gs>
          </a:gsLst>
          <a:lin ang="108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C8C81-D4FC-4717-BBF0-C81878EF7E10}"/>
              </a:ext>
            </a:extLst>
          </p:cNvPr>
          <p:cNvSpPr>
            <a:spLocks noGrp="1"/>
          </p:cNvSpPr>
          <p:nvPr>
            <p:ph type="title"/>
          </p:nvPr>
        </p:nvSpPr>
        <p:spPr/>
        <p:txBody>
          <a:bodyPr/>
          <a:lstStyle/>
          <a:p>
            <a:endParaRPr lang="en-GB"/>
          </a:p>
        </p:txBody>
      </p:sp>
      <p:pic>
        <p:nvPicPr>
          <p:cNvPr id="5" name="Content Placeholder 4" descr="Shape&#10;&#10;Description automatically generated">
            <a:extLst>
              <a:ext uri="{FF2B5EF4-FFF2-40B4-BE49-F238E27FC236}">
                <a16:creationId xmlns:a16="http://schemas.microsoft.com/office/drawing/2014/main" id="{22DCA964-3D0B-4F72-BF46-1E0DD65DD8A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 y="-1380"/>
            <a:ext cx="12192000" cy="6858000"/>
          </a:xfrm>
          <a:gradFill flip="none" rotWithShape="1">
            <a:gsLst>
              <a:gs pos="45000">
                <a:schemeClr val="bg1"/>
              </a:gs>
              <a:gs pos="100000">
                <a:schemeClr val="bg1">
                  <a:alpha val="0"/>
                </a:schemeClr>
              </a:gs>
            </a:gsLst>
            <a:lin ang="0" scaled="1"/>
            <a:tileRect/>
          </a:gradFill>
        </p:spPr>
      </p:pic>
      <p:sp>
        <p:nvSpPr>
          <p:cNvPr id="9" name="TextBox 8">
            <a:extLst>
              <a:ext uri="{FF2B5EF4-FFF2-40B4-BE49-F238E27FC236}">
                <a16:creationId xmlns:a16="http://schemas.microsoft.com/office/drawing/2014/main" id="{3D33477A-5C14-4462-B32A-F348CCB2E8B2}"/>
              </a:ext>
            </a:extLst>
          </p:cNvPr>
          <p:cNvSpPr txBox="1"/>
          <p:nvPr/>
        </p:nvSpPr>
        <p:spPr>
          <a:xfrm>
            <a:off x="-366713" y="46041"/>
            <a:ext cx="7615652" cy="984885"/>
          </a:xfrm>
          <a:prstGeom prst="rect">
            <a:avLst/>
          </a:prstGeom>
          <a:noFill/>
          <a:ln w="22225">
            <a:noFill/>
          </a:ln>
        </p:spPr>
        <p:txBody>
          <a:bodyPr wrap="square" rtlCol="0">
            <a:spAutoFit/>
          </a:bodyPr>
          <a:lstStyle/>
          <a:p>
            <a:pPr algn="ctr"/>
            <a:endParaRPr lang="en-GB" dirty="0"/>
          </a:p>
          <a:p>
            <a:pPr algn="ctr"/>
            <a:r>
              <a:rPr lang="en-GB" sz="4000" dirty="0" err="1">
                <a:solidFill>
                  <a:schemeClr val="bg1"/>
                </a:solidFill>
              </a:rPr>
              <a:t>Gedankenspiel</a:t>
            </a:r>
            <a:r>
              <a:rPr lang="en-GB" sz="4000" dirty="0">
                <a:solidFill>
                  <a:schemeClr val="bg1"/>
                </a:solidFill>
              </a:rPr>
              <a:t> </a:t>
            </a:r>
            <a:r>
              <a:rPr lang="en-GB" sz="4000" dirty="0" err="1">
                <a:solidFill>
                  <a:schemeClr val="bg1"/>
                </a:solidFill>
              </a:rPr>
              <a:t>oder</a:t>
            </a:r>
            <a:r>
              <a:rPr lang="en-GB" sz="4000" dirty="0">
                <a:solidFill>
                  <a:schemeClr val="bg1"/>
                </a:solidFill>
              </a:rPr>
              <a:t> </a:t>
            </a:r>
            <a:r>
              <a:rPr lang="en-GB" sz="4000" dirty="0" err="1">
                <a:solidFill>
                  <a:schemeClr val="bg1"/>
                </a:solidFill>
              </a:rPr>
              <a:t>Denksport</a:t>
            </a:r>
            <a:r>
              <a:rPr lang="en-GB" sz="4000" dirty="0">
                <a:solidFill>
                  <a:schemeClr val="bg1"/>
                </a:solidFill>
              </a:rPr>
              <a:t>?</a:t>
            </a:r>
            <a:endParaRPr lang="en-GB" sz="4000" b="1" dirty="0"/>
          </a:p>
        </p:txBody>
      </p:sp>
      <p:cxnSp>
        <p:nvCxnSpPr>
          <p:cNvPr id="21" name="Straight Connector 20">
            <a:extLst>
              <a:ext uri="{FF2B5EF4-FFF2-40B4-BE49-F238E27FC236}">
                <a16:creationId xmlns:a16="http://schemas.microsoft.com/office/drawing/2014/main" id="{194F62F0-5BE1-4B54-9239-A16CC7CDCD56}"/>
              </a:ext>
            </a:extLst>
          </p:cNvPr>
          <p:cNvCxnSpPr/>
          <p:nvPr/>
        </p:nvCxnSpPr>
        <p:spPr>
          <a:xfrm>
            <a:off x="-1" y="1451395"/>
            <a:ext cx="12192000"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6" name="Speech Bubble: Rectangle with Corners Rounded 5">
            <a:extLst>
              <a:ext uri="{FF2B5EF4-FFF2-40B4-BE49-F238E27FC236}">
                <a16:creationId xmlns:a16="http://schemas.microsoft.com/office/drawing/2014/main" id="{DF995B73-CFD0-7927-CB7E-F3246858541D}"/>
              </a:ext>
            </a:extLst>
          </p:cNvPr>
          <p:cNvSpPr/>
          <p:nvPr/>
        </p:nvSpPr>
        <p:spPr>
          <a:xfrm>
            <a:off x="6819900" y="384282"/>
            <a:ext cx="5372100" cy="2692771"/>
          </a:xfrm>
          <a:prstGeom prst="wedgeRoundRectCallout">
            <a:avLst>
              <a:gd name="adj1" fmla="val -32193"/>
              <a:gd name="adj2" fmla="val 81766"/>
              <a:gd name="adj3" fmla="val 16667"/>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3000" dirty="0">
                <a:solidFill>
                  <a:schemeClr val="tx1"/>
                </a:solidFill>
                <a:latin typeface="Perpetua" panose="02020502060401020303" pitchFamily="18" charset="0"/>
              </a:rPr>
              <a:t>Es hat etwas Anziehendes, weil es einem das Gefühl gibt, schlauer zu werden. Du tust deinem Geist etwas Gutes.</a:t>
            </a:r>
            <a:endParaRPr lang="en-GB" sz="3000" dirty="0">
              <a:solidFill>
                <a:schemeClr val="tx1"/>
              </a:solidFill>
              <a:latin typeface="Perpetua" panose="02020502060401020303" pitchFamily="18" charset="0"/>
            </a:endParaRPr>
          </a:p>
        </p:txBody>
      </p:sp>
      <p:sp>
        <p:nvSpPr>
          <p:cNvPr id="8" name="Speech Bubble: Oval 7">
            <a:extLst>
              <a:ext uri="{FF2B5EF4-FFF2-40B4-BE49-F238E27FC236}">
                <a16:creationId xmlns:a16="http://schemas.microsoft.com/office/drawing/2014/main" id="{249F2A8F-04DB-4996-0EEB-7BB1E1199CE2}"/>
              </a:ext>
            </a:extLst>
          </p:cNvPr>
          <p:cNvSpPr/>
          <p:nvPr/>
        </p:nvSpPr>
        <p:spPr>
          <a:xfrm>
            <a:off x="185738" y="1730668"/>
            <a:ext cx="6386512" cy="4358146"/>
          </a:xfrm>
          <a:prstGeom prst="wedgeEllipseCallout">
            <a:avLst>
              <a:gd name="adj1" fmla="val 38157"/>
              <a:gd name="adj2" fmla="val 61149"/>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600" dirty="0">
                <a:solidFill>
                  <a:schemeClr val="tx1"/>
                </a:solidFill>
                <a:latin typeface="Perpetua" panose="02020502060401020303" pitchFamily="18" charset="0"/>
              </a:rPr>
              <a:t>Ich verstehe nicht, warum es nicht beides sein könnte. Also körperlicher Sport wie Fußball ist ein Spiel und ein Sport. Für mich hängt es also vom Zweck ab, zu dem die Menschen zusammenkommen. Kommen sie, um zu spielen oder an Wettkämpfen teilzunehmen?</a:t>
            </a:r>
            <a:endParaRPr lang="en-GB" sz="2600" dirty="0">
              <a:solidFill>
                <a:schemeClr val="tx1"/>
              </a:solidFill>
              <a:latin typeface="Perpetua" panose="02020502060401020303" pitchFamily="18" charset="0"/>
            </a:endParaRPr>
          </a:p>
        </p:txBody>
      </p:sp>
      <p:sp>
        <p:nvSpPr>
          <p:cNvPr id="12" name="Thought Bubble: Cloud 11">
            <a:extLst>
              <a:ext uri="{FF2B5EF4-FFF2-40B4-BE49-F238E27FC236}">
                <a16:creationId xmlns:a16="http://schemas.microsoft.com/office/drawing/2014/main" id="{96B0394C-425B-84DA-33C3-D074DF8C5744}"/>
              </a:ext>
            </a:extLst>
          </p:cNvPr>
          <p:cNvSpPr/>
          <p:nvPr/>
        </p:nvSpPr>
        <p:spPr>
          <a:xfrm>
            <a:off x="6572250" y="3780949"/>
            <a:ext cx="5434012" cy="2526980"/>
          </a:xfrm>
          <a:prstGeom prst="cloudCallou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400" dirty="0">
                <a:solidFill>
                  <a:schemeClr val="tx1"/>
                </a:solidFill>
              </a:rPr>
              <a:t>... beobachten Sie Ihren Gegner, um herauszufinden, was in den Köpfen der Menschen vorgeht.</a:t>
            </a:r>
            <a:endParaRPr lang="en-GB" sz="2400" dirty="0">
              <a:solidFill>
                <a:schemeClr val="tx1"/>
              </a:solidFill>
            </a:endParaRPr>
          </a:p>
        </p:txBody>
      </p:sp>
    </p:spTree>
    <p:extLst>
      <p:ext uri="{BB962C8B-B14F-4D97-AF65-F5344CB8AC3E}">
        <p14:creationId xmlns:p14="http://schemas.microsoft.com/office/powerpoint/2010/main" val="2416404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rand-wide">
  <a:themeElements>
    <a:clrScheme name="energygreen">
      <a:dk1>
        <a:srgbClr val="8DBA37"/>
      </a:dk1>
      <a:lt1>
        <a:srgbClr val="FFFFFF"/>
      </a:lt1>
      <a:dk2>
        <a:srgbClr val="8FBA37"/>
      </a:dk2>
      <a:lt2>
        <a:srgbClr val="FFFFFF"/>
      </a:lt2>
      <a:accent1>
        <a:srgbClr val="8DBB37"/>
      </a:accent1>
      <a:accent2>
        <a:srgbClr val="A7CB6D"/>
      </a:accent2>
      <a:accent3>
        <a:srgbClr val="C3DB9A"/>
      </a:accent3>
      <a:accent4>
        <a:srgbClr val="DCE9C4"/>
      </a:accent4>
      <a:accent5>
        <a:srgbClr val="006938"/>
      </a:accent5>
      <a:accent6>
        <a:srgbClr val="628B64"/>
      </a:accent6>
      <a:hlink>
        <a:srgbClr val="61B3E3"/>
      </a:hlink>
      <a:folHlink>
        <a:srgbClr val="3F7BB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7934"/>
        </a:solidFill>
        <a:ln>
          <a:noFill/>
        </a:ln>
      </a:spPr>
      <a:bodyPr rtlCol="0" anchor="ctr"/>
      <a:lstStyle>
        <a:defPPr algn="ctr">
          <a:defRPr dirty="0">
            <a:latin typeface="Calibri" pitchFamily="34" charset="0"/>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brand-wide" id="{6A44311D-47FB-074F-AD5D-DE10A02E69B8}" vid="{EF905898-223E-2B44-B7B6-04C514E803F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12a623ee-d36c-400a-8778-238de7e46c5b" xsi:nil="true"/>
    <lcf76f155ced4ddcb4097134ff3c332f xmlns="e3780c7d-b590-429f-b7d5-9561567561cd">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C37741299362440A3F90875EF644052" ma:contentTypeVersion="17" ma:contentTypeDescription="Create a new document." ma:contentTypeScope="" ma:versionID="13c856b492365ee7541ff8d38248a224">
  <xsd:schema xmlns:xsd="http://www.w3.org/2001/XMLSchema" xmlns:xs="http://www.w3.org/2001/XMLSchema" xmlns:p="http://schemas.microsoft.com/office/2006/metadata/properties" xmlns:ns2="e3780c7d-b590-429f-b7d5-9561567561cd" xmlns:ns3="12a623ee-d36c-400a-8778-238de7e46c5b" targetNamespace="http://schemas.microsoft.com/office/2006/metadata/properties" ma:root="true" ma:fieldsID="967a2c487b4cdf6eb8168a486944c1ba" ns2:_="" ns3:_="">
    <xsd:import namespace="e3780c7d-b590-429f-b7d5-9561567561cd"/>
    <xsd:import namespace="12a623ee-d36c-400a-8778-238de7e46c5b"/>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LengthInSeconds" minOccurs="0"/>
                <xsd:element ref="ns2:lcf76f155ced4ddcb4097134ff3c332f" minOccurs="0"/>
                <xsd:element ref="ns3:TaxCatchAll" minOccurs="0"/>
                <xsd:element ref="ns2:MediaServiceObjectDetectorVersion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3780c7d-b590-429f-b7d5-9561567561c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4c9b175e-12e8-4b69-847b-5c81637fb89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2a623ee-d36c-400a-8778-238de7e46c5b"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489ed586-c01f-4ce8-98cc-63828b734764}" ma:internalName="TaxCatchAll" ma:showField="CatchAllData" ma:web="12a623ee-d36c-400a-8778-238de7e46c5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7B605B5-DC23-4BD1-B282-14D2E516260C}">
  <ds:schemaRefs>
    <ds:schemaRef ds:uri="http://purl.org/dc/dcmitype/"/>
    <ds:schemaRef ds:uri="http://purl.org/dc/terms/"/>
    <ds:schemaRef ds:uri="http://purl.org/dc/elements/1.1/"/>
    <ds:schemaRef ds:uri="12a623ee-d36c-400a-8778-238de7e46c5b"/>
    <ds:schemaRef ds:uri="http://schemas.microsoft.com/office/2006/documentManagement/types"/>
    <ds:schemaRef ds:uri="http://schemas.microsoft.com/office/infopath/2007/PartnerControls"/>
    <ds:schemaRef ds:uri="http://schemas.openxmlformats.org/package/2006/metadata/core-properties"/>
    <ds:schemaRef ds:uri="e3780c7d-b590-429f-b7d5-9561567561cd"/>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06866EB7-8214-4413-A28F-ED86009788F7}">
  <ds:schemaRefs>
    <ds:schemaRef ds:uri="http://schemas.microsoft.com/sharepoint/v3/contenttype/forms"/>
  </ds:schemaRefs>
</ds:datastoreItem>
</file>

<file path=customXml/itemProps3.xml><?xml version="1.0" encoding="utf-8"?>
<ds:datastoreItem xmlns:ds="http://schemas.openxmlformats.org/officeDocument/2006/customXml" ds:itemID="{1B7BC141-1677-419B-AEB3-0DB6E4F4BA63}"/>
</file>

<file path=docMetadata/LabelInfo.xml><?xml version="1.0" encoding="utf-8"?>
<clbl:labelList xmlns:clbl="http://schemas.microsoft.com/office/2020/mipLabelMetadata">
  <clbl:label id="{4e8d09f7-cc79-4ccb-9149-a4238dd17422}" enabled="0" method="" siteId="{4e8d09f7-cc79-4ccb-9149-a4238dd17422}" removed="1"/>
</clbl:labelList>
</file>

<file path=docProps/app.xml><?xml version="1.0" encoding="utf-8"?>
<Properties xmlns="http://schemas.openxmlformats.org/officeDocument/2006/extended-properties" xmlns:vt="http://schemas.openxmlformats.org/officeDocument/2006/docPropsVTypes">
  <TotalTime>4</TotalTime>
  <Words>983</Words>
  <Application>Microsoft Office PowerPoint</Application>
  <PresentationFormat>Widescreen</PresentationFormat>
  <Paragraphs>155</Paragraphs>
  <Slides>22</Slides>
  <Notes>22</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22</vt:i4>
      </vt:variant>
    </vt:vector>
  </HeadingPairs>
  <TitlesOfParts>
    <vt:vector size="33" baseType="lpstr">
      <vt:lpstr>Arial</vt:lpstr>
      <vt:lpstr>BridgeMindSport</vt:lpstr>
      <vt:lpstr>Calibri</vt:lpstr>
      <vt:lpstr>Calibri Light</vt:lpstr>
      <vt:lpstr>Cambria</vt:lpstr>
      <vt:lpstr>FS Maja</vt:lpstr>
      <vt:lpstr>Perpetua</vt:lpstr>
      <vt:lpstr>Roboto</vt:lpstr>
      <vt:lpstr>Symbol</vt:lpstr>
      <vt:lpstr>Office Theme</vt:lpstr>
      <vt:lpstr>brand-wide</vt:lpstr>
      <vt:lpstr>Erkenntnisse verknüpfen: Förderung verschiedener Spielertypen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Maßgeschneiderte Rekrutierungs- und Bindungsstrategien für Socialiser, Wettbewerber, Selbstverbesserer und Denksportler.</vt:lpstr>
      <vt:lpstr>PowerPoint Presentation</vt:lpstr>
      <vt:lpstr>PowerPoint Presentation</vt:lpstr>
      <vt:lpstr>PowerPoint Presentation</vt:lpstr>
      <vt:lpstr>Bridge, Jugend und Schule</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Christina Ballinger</dc:creator>
  <cp:lastModifiedBy>Shireen Mohandes</cp:lastModifiedBy>
  <cp:revision>57</cp:revision>
  <dcterms:created xsi:type="dcterms:W3CDTF">2021-06-11T16:35:24Z</dcterms:created>
  <dcterms:modified xsi:type="dcterms:W3CDTF">2023-09-27T20:46:14Z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0x010100AF1DE574969EA84C9D22C7B7B55AE3AF</vt:lpwstr>
  </property>
  <property fmtid="{D5CDD505-2E9C-101B-9397-08002B2CF9AE}" pid="3" name="MediaServiceImageTags">
    <vt:lpwstr/>
  </property>
</Properties>
</file>