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67" r:id="rId4"/>
    <p:sldId id="270" r:id="rId5"/>
    <p:sldId id="260" r:id="rId6"/>
    <p:sldId id="268" r:id="rId7"/>
    <p:sldId id="269" r:id="rId8"/>
  </p:sldIdLst>
  <p:sldSz cx="12192000" cy="6858000"/>
  <p:notesSz cx="6797675" cy="9872663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49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ireen Mohandes" userId="87ca0f0e-b500-4531-9db8-c6888d31abf9" providerId="ADAL" clId="{171EDBD1-22BE-4BDE-AF21-E735188BB89F}"/>
    <pc:docChg chg="modSld">
      <pc:chgData name="Shireen Mohandes" userId="87ca0f0e-b500-4531-9db8-c6888d31abf9" providerId="ADAL" clId="{171EDBD1-22BE-4BDE-AF21-E735188BB89F}" dt="2023-10-09T17:53:54.427" v="2" actId="20577"/>
      <pc:docMkLst>
        <pc:docMk/>
      </pc:docMkLst>
      <pc:sldChg chg="modSp mod">
        <pc:chgData name="Shireen Mohandes" userId="87ca0f0e-b500-4531-9db8-c6888d31abf9" providerId="ADAL" clId="{171EDBD1-22BE-4BDE-AF21-E735188BB89F}" dt="2023-10-09T17:53:54.427" v="2" actId="20577"/>
        <pc:sldMkLst>
          <pc:docMk/>
          <pc:sldMk cId="354141510" sldId="269"/>
        </pc:sldMkLst>
        <pc:spChg chg="mod">
          <ac:chgData name="Shireen Mohandes" userId="87ca0f0e-b500-4531-9db8-c6888d31abf9" providerId="ADAL" clId="{171EDBD1-22BE-4BDE-AF21-E735188BB89F}" dt="2023-10-09T17:53:54.427" v="2" actId="20577"/>
          <ac:spMkLst>
            <pc:docMk/>
            <pc:sldMk cId="354141510" sldId="269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581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71386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4558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7691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962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35502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980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6647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566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400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407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A46EC-AF02-4F30-BB22-A7401562E80A}" type="datetimeFigureOut">
              <a:rPr lang="da-DK" smtClean="0"/>
              <a:t>09-10-2023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16900-AC30-44BA-B7B0-EEA2D980873B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647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22515"/>
            <a:ext cx="9144000" cy="1007706"/>
          </a:xfrm>
        </p:spPr>
        <p:txBody>
          <a:bodyPr>
            <a:normAutofit/>
          </a:bodyPr>
          <a:lstStyle/>
          <a:p>
            <a:r>
              <a:rPr lang="da-DK" dirty="0"/>
              <a:t>The Problem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136709"/>
            <a:ext cx="9144000" cy="3573625"/>
          </a:xfrm>
        </p:spPr>
        <p:txBody>
          <a:bodyPr>
            <a:normAutofit/>
          </a:bodyPr>
          <a:lstStyle/>
          <a:p>
            <a:pPr lvl="0"/>
            <a:endParaRPr lang="da-DK" dirty="0"/>
          </a:p>
          <a:p>
            <a:pPr lvl="0"/>
            <a:r>
              <a:rPr lang="da-DK" dirty="0"/>
              <a:t>We lose too many students who find the game interesting.</a:t>
            </a:r>
          </a:p>
          <a:p>
            <a:pPr lvl="0"/>
            <a:endParaRPr lang="da-DK" dirty="0"/>
          </a:p>
          <a:p>
            <a:pPr lvl="0"/>
            <a:r>
              <a:rPr lang="da-DK" dirty="0" err="1"/>
              <a:t>Why</a:t>
            </a:r>
            <a:r>
              <a:rPr lang="da-DK" dirty="0"/>
              <a:t> ?</a:t>
            </a:r>
          </a:p>
          <a:p>
            <a:pPr lvl="0"/>
            <a:r>
              <a:rPr lang="da-DK" dirty="0"/>
              <a:t>Not enough opportunities for new young players</a:t>
            </a:r>
          </a:p>
        </p:txBody>
      </p:sp>
    </p:spTree>
    <p:extLst>
      <p:ext uri="{BB962C8B-B14F-4D97-AF65-F5344CB8AC3E}">
        <p14:creationId xmlns:p14="http://schemas.microsoft.com/office/powerpoint/2010/main" val="322658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4347"/>
          </a:xfrm>
        </p:spPr>
        <p:txBody>
          <a:bodyPr/>
          <a:lstStyle/>
          <a:p>
            <a:r>
              <a:rPr lang="da-DK" dirty="0"/>
              <a:t>Solutions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500605"/>
            <a:ext cx="9448800" cy="3237722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 err="1"/>
              <a:t>Youth</a:t>
            </a:r>
            <a:r>
              <a:rPr lang="da-DK" dirty="0"/>
              <a:t> bridge </a:t>
            </a:r>
            <a:r>
              <a:rPr lang="da-DK" dirty="0" err="1"/>
              <a:t>clubs</a:t>
            </a:r>
            <a:endParaRPr lang="da-DK" dirty="0"/>
          </a:p>
          <a:p>
            <a:r>
              <a:rPr lang="da-DK" dirty="0" err="1"/>
              <a:t>After</a:t>
            </a:r>
            <a:r>
              <a:rPr lang="da-DK" dirty="0"/>
              <a:t> School </a:t>
            </a:r>
            <a:r>
              <a:rPr lang="da-DK" dirty="0" err="1"/>
              <a:t>activities</a:t>
            </a:r>
            <a:endParaRPr lang="da-DK" dirty="0"/>
          </a:p>
          <a:p>
            <a:r>
              <a:rPr lang="da-DK" dirty="0"/>
              <a:t>”normal” bridge clubs arranging ”pizza &amp; bridge” events</a:t>
            </a:r>
          </a:p>
          <a:p>
            <a:r>
              <a:rPr lang="da-DK" dirty="0"/>
              <a:t>Junior camps</a:t>
            </a:r>
          </a:p>
          <a:p>
            <a:r>
              <a:rPr lang="da-DK" dirty="0" err="1"/>
              <a:t>Beginner</a:t>
            </a:r>
            <a:r>
              <a:rPr lang="da-DK" dirty="0"/>
              <a:t> </a:t>
            </a:r>
            <a:r>
              <a:rPr lang="da-DK" dirty="0" err="1"/>
              <a:t>competitions</a:t>
            </a:r>
            <a:endParaRPr lang="da-DK" dirty="0"/>
          </a:p>
          <a:p>
            <a:r>
              <a:rPr lang="da-DK" dirty="0"/>
              <a:t>Online </a:t>
            </a:r>
            <a:r>
              <a:rPr lang="da-DK" dirty="0" err="1"/>
              <a:t>activities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132276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What do I need as a teacher?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r>
              <a:rPr lang="da-DK" dirty="0"/>
              <a:t>A normal club with teaching invites new players to join the club</a:t>
            </a:r>
          </a:p>
          <a:p>
            <a:r>
              <a:rPr lang="da-DK" dirty="0"/>
              <a:t>Give </a:t>
            </a:r>
            <a:r>
              <a:rPr lang="da-DK" dirty="0" err="1"/>
              <a:t>interested</a:t>
            </a:r>
            <a:r>
              <a:rPr lang="da-DK" dirty="0"/>
              <a:t> info on </a:t>
            </a:r>
            <a:r>
              <a:rPr lang="da-DK" dirty="0" err="1"/>
              <a:t>where</a:t>
            </a:r>
            <a:r>
              <a:rPr lang="da-DK" dirty="0"/>
              <a:t> </a:t>
            </a:r>
            <a:r>
              <a:rPr lang="da-DK" dirty="0" err="1"/>
              <a:t>they</a:t>
            </a:r>
            <a:r>
              <a:rPr lang="da-DK" dirty="0"/>
              <a:t> </a:t>
            </a:r>
            <a:r>
              <a:rPr lang="da-DK" dirty="0" err="1"/>
              <a:t>can</a:t>
            </a:r>
            <a:r>
              <a:rPr lang="da-DK" dirty="0"/>
              <a:t> </a:t>
            </a:r>
            <a:r>
              <a:rPr lang="da-DK" dirty="0" err="1"/>
              <a:t>play</a:t>
            </a:r>
            <a:r>
              <a:rPr lang="da-DK" dirty="0"/>
              <a:t> more</a:t>
            </a:r>
          </a:p>
          <a:p>
            <a:r>
              <a:rPr lang="da-DK" dirty="0"/>
              <a:t>Live and online options</a:t>
            </a:r>
          </a:p>
          <a:p>
            <a:r>
              <a:rPr lang="da-DK" dirty="0"/>
              <a:t>I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keep</a:t>
            </a:r>
            <a:r>
              <a:rPr lang="da-DK" dirty="0"/>
              <a:t> </a:t>
            </a:r>
            <a:r>
              <a:rPr lang="da-DK" dirty="0" err="1"/>
              <a:t>contact</a:t>
            </a:r>
            <a:r>
              <a:rPr lang="da-DK" dirty="0"/>
              <a:t> to the </a:t>
            </a:r>
            <a:r>
              <a:rPr lang="da-DK" dirty="0" err="1"/>
              <a:t>interested</a:t>
            </a:r>
            <a:r>
              <a:rPr lang="da-DK" dirty="0"/>
              <a:t> players</a:t>
            </a:r>
          </a:p>
          <a:p>
            <a:r>
              <a:rPr lang="da-DK" dirty="0"/>
              <a:t>I </a:t>
            </a:r>
            <a:r>
              <a:rPr lang="da-DK" dirty="0" err="1"/>
              <a:t>need</a:t>
            </a:r>
            <a:r>
              <a:rPr lang="da-DK" dirty="0"/>
              <a:t> to </a:t>
            </a:r>
            <a:r>
              <a:rPr lang="da-DK" dirty="0" err="1"/>
              <a:t>keep</a:t>
            </a:r>
            <a:r>
              <a:rPr lang="da-DK" dirty="0"/>
              <a:t> </a:t>
            </a:r>
            <a:r>
              <a:rPr lang="da-DK" dirty="0" err="1"/>
              <a:t>them</a:t>
            </a:r>
            <a:r>
              <a:rPr lang="da-DK" dirty="0"/>
              <a:t> </a:t>
            </a:r>
            <a:r>
              <a:rPr lang="da-DK" dirty="0" err="1"/>
              <a:t>motivated</a:t>
            </a:r>
            <a:r>
              <a:rPr lang="da-DK" dirty="0"/>
              <a:t> </a:t>
            </a:r>
          </a:p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245746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14347"/>
          </a:xfrm>
        </p:spPr>
        <p:txBody>
          <a:bodyPr/>
          <a:lstStyle/>
          <a:p>
            <a:r>
              <a:rPr lang="da-DK" dirty="0"/>
              <a:t>So </a:t>
            </a:r>
            <a:r>
              <a:rPr lang="da-DK" dirty="0" err="1"/>
              <a:t>what</a:t>
            </a:r>
            <a:r>
              <a:rPr lang="da-DK" dirty="0"/>
              <a:t> </a:t>
            </a:r>
            <a:r>
              <a:rPr lang="da-DK" dirty="0" err="1"/>
              <a:t>works</a:t>
            </a:r>
            <a:r>
              <a:rPr lang="da-DK" dirty="0"/>
              <a:t> ?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2500605"/>
            <a:ext cx="9448800" cy="3237722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 err="1"/>
              <a:t>Youth</a:t>
            </a:r>
            <a:r>
              <a:rPr lang="da-DK" dirty="0"/>
              <a:t> bridge </a:t>
            </a:r>
            <a:r>
              <a:rPr lang="da-DK" dirty="0" err="1"/>
              <a:t>clubs</a:t>
            </a:r>
            <a:endParaRPr lang="da-DK" dirty="0"/>
          </a:p>
          <a:p>
            <a:r>
              <a:rPr lang="da-DK" dirty="0" err="1"/>
              <a:t>After</a:t>
            </a:r>
            <a:r>
              <a:rPr lang="da-DK" dirty="0"/>
              <a:t> School </a:t>
            </a:r>
            <a:r>
              <a:rPr lang="da-DK" dirty="0" err="1"/>
              <a:t>activities</a:t>
            </a:r>
            <a:endParaRPr lang="da-DK" dirty="0"/>
          </a:p>
          <a:p>
            <a:r>
              <a:rPr lang="da-DK" dirty="0"/>
              <a:t>”normal” bridge </a:t>
            </a:r>
            <a:r>
              <a:rPr lang="da-DK" dirty="0" err="1"/>
              <a:t>clubs</a:t>
            </a:r>
            <a:r>
              <a:rPr lang="da-DK" dirty="0"/>
              <a:t> </a:t>
            </a:r>
            <a:r>
              <a:rPr lang="da-DK" dirty="0" err="1"/>
              <a:t>arranging</a:t>
            </a:r>
            <a:r>
              <a:rPr lang="da-DK" dirty="0"/>
              <a:t> ”pizza &amp; bridge” events</a:t>
            </a:r>
          </a:p>
          <a:p>
            <a:r>
              <a:rPr lang="da-DK" dirty="0"/>
              <a:t>Junior camps</a:t>
            </a:r>
          </a:p>
          <a:p>
            <a:r>
              <a:rPr lang="da-DK" dirty="0" err="1"/>
              <a:t>Beginner</a:t>
            </a:r>
            <a:r>
              <a:rPr lang="da-DK" dirty="0"/>
              <a:t> </a:t>
            </a:r>
            <a:r>
              <a:rPr lang="da-DK" dirty="0" err="1"/>
              <a:t>competitions</a:t>
            </a:r>
            <a:endParaRPr lang="da-DK" dirty="0"/>
          </a:p>
          <a:p>
            <a:r>
              <a:rPr lang="da-DK" dirty="0"/>
              <a:t>Online </a:t>
            </a:r>
            <a:r>
              <a:rPr lang="da-DK" dirty="0" err="1"/>
              <a:t>activities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378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0507"/>
            <a:ext cx="9144000" cy="933060"/>
          </a:xfrm>
        </p:spPr>
        <p:txBody>
          <a:bodyPr/>
          <a:lstStyle/>
          <a:p>
            <a:r>
              <a:rPr lang="da-DK" dirty="0" err="1"/>
              <a:t>Our</a:t>
            </a:r>
            <a:r>
              <a:rPr lang="da-DK" dirty="0"/>
              <a:t> solution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1819469"/>
            <a:ext cx="9144000" cy="4441372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Is based on online activities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A digital portal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MM Bridge Academy</a:t>
            </a:r>
            <a:br>
              <a:rPr lang="da-DK" dirty="0"/>
            </a:br>
            <a:r>
              <a:rPr lang="da-DK" dirty="0"/>
              <a:t>- Online </a:t>
            </a:r>
            <a:r>
              <a:rPr lang="da-DK" dirty="0" err="1"/>
              <a:t>teaching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IntoBridge – online play</a:t>
            </a:r>
            <a:br>
              <a:rPr lang="da-DK" dirty="0"/>
            </a:br>
            <a:r>
              <a:rPr lang="da-DK" dirty="0"/>
              <a:t>- Individual play, beginners tournaments, supervised play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Cuebids</a:t>
            </a:r>
            <a:r>
              <a:rPr lang="da-DK" dirty="0"/>
              <a:t> – online </a:t>
            </a:r>
            <a:r>
              <a:rPr lang="da-DK" dirty="0" err="1"/>
              <a:t>bidding</a:t>
            </a:r>
            <a:r>
              <a:rPr lang="da-DK" dirty="0"/>
              <a:t> practice</a:t>
            </a:r>
            <a:br>
              <a:rPr lang="da-DK" dirty="0"/>
            </a:br>
            <a:r>
              <a:rPr lang="da-DK" dirty="0"/>
              <a:t>- Join </a:t>
            </a:r>
            <a:r>
              <a:rPr lang="da-DK" dirty="0" err="1"/>
              <a:t>our</a:t>
            </a:r>
            <a:r>
              <a:rPr lang="da-DK" dirty="0"/>
              <a:t> open </a:t>
            </a:r>
            <a:r>
              <a:rPr lang="da-DK" dirty="0" err="1"/>
              <a:t>group</a:t>
            </a:r>
            <a:r>
              <a:rPr lang="da-DK" dirty="0"/>
              <a:t> with </a:t>
            </a:r>
            <a:r>
              <a:rPr lang="da-DK" dirty="0" err="1"/>
              <a:t>beginners</a:t>
            </a:r>
            <a:r>
              <a:rPr lang="da-DK" dirty="0"/>
              <a:t> </a:t>
            </a:r>
            <a:r>
              <a:rPr lang="da-DK" dirty="0" err="1"/>
              <a:t>bidding</a:t>
            </a:r>
            <a:r>
              <a:rPr lang="da-DK" dirty="0"/>
              <a:t> </a:t>
            </a:r>
            <a:r>
              <a:rPr lang="da-DK" dirty="0" err="1"/>
              <a:t>lessons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0004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0507"/>
            <a:ext cx="9144000" cy="933060"/>
          </a:xfrm>
        </p:spPr>
        <p:txBody>
          <a:bodyPr/>
          <a:lstStyle/>
          <a:p>
            <a:r>
              <a:rPr lang="da-DK" dirty="0" err="1"/>
              <a:t>Further</a:t>
            </a:r>
            <a:r>
              <a:rPr lang="da-DK" dirty="0"/>
              <a:t> options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1819469"/>
            <a:ext cx="9144000" cy="4441372"/>
          </a:xfrm>
        </p:spPr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RealBridge events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Funbridge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Bridge base online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Tricky Bridge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Other</a:t>
            </a:r>
            <a:r>
              <a:rPr lang="da-DK" dirty="0"/>
              <a:t> apps or online </a:t>
            </a:r>
            <a:r>
              <a:rPr lang="da-DK" dirty="0" err="1"/>
              <a:t>opportunities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0308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50507"/>
            <a:ext cx="9144000" cy="933060"/>
          </a:xfrm>
        </p:spPr>
        <p:txBody>
          <a:bodyPr/>
          <a:lstStyle/>
          <a:p>
            <a:r>
              <a:rPr lang="da-DK" dirty="0"/>
              <a:t>How it could work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1819469"/>
            <a:ext cx="9144000" cy="4441372"/>
          </a:xfrm>
        </p:spPr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Bridge </a:t>
            </a:r>
            <a:r>
              <a:rPr lang="da-DK" dirty="0" err="1"/>
              <a:t>introduction</a:t>
            </a:r>
            <a:r>
              <a:rPr lang="da-DK" dirty="0"/>
              <a:t> or the like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 err="1"/>
              <a:t>Some</a:t>
            </a:r>
            <a:r>
              <a:rPr lang="da-DK" dirty="0"/>
              <a:t> </a:t>
            </a:r>
            <a:r>
              <a:rPr lang="da-DK" dirty="0" err="1"/>
              <a:t>number</a:t>
            </a:r>
            <a:r>
              <a:rPr lang="da-DK" dirty="0"/>
              <a:t> of </a:t>
            </a:r>
            <a:r>
              <a:rPr lang="da-DK" dirty="0" err="1"/>
              <a:t>lessons</a:t>
            </a:r>
            <a:endParaRPr lang="da-DK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In </a:t>
            </a:r>
            <a:r>
              <a:rPr lang="da-DK" dirty="0" err="1"/>
              <a:t>one</a:t>
            </a:r>
            <a:r>
              <a:rPr lang="da-DK" dirty="0"/>
              <a:t> of the </a:t>
            </a:r>
            <a:r>
              <a:rPr lang="da-DK" dirty="0" err="1"/>
              <a:t>later</a:t>
            </a:r>
            <a:r>
              <a:rPr lang="da-DK" dirty="0"/>
              <a:t> </a:t>
            </a:r>
            <a:r>
              <a:rPr lang="da-DK" dirty="0" err="1"/>
              <a:t>lessons</a:t>
            </a:r>
            <a:r>
              <a:rPr lang="da-DK" dirty="0"/>
              <a:t> present the portal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And </a:t>
            </a:r>
            <a:r>
              <a:rPr lang="da-DK" dirty="0" err="1"/>
              <a:t>shortly</a:t>
            </a:r>
            <a:r>
              <a:rPr lang="da-DK" dirty="0"/>
              <a:t> present the options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Let the students </a:t>
            </a:r>
            <a:r>
              <a:rPr lang="da-DK" dirty="0" err="1"/>
              <a:t>try</a:t>
            </a:r>
            <a:r>
              <a:rPr lang="da-DK" dirty="0"/>
              <a:t> </a:t>
            </a:r>
            <a:r>
              <a:rPr lang="da-DK" dirty="0" err="1"/>
              <a:t>individual</a:t>
            </a:r>
            <a:r>
              <a:rPr lang="da-DK" dirty="0"/>
              <a:t> games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a-DK" dirty="0"/>
              <a:t>Make sure students have bookmarked portal</a:t>
            </a:r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4141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37741299362440A3F90875EF644052" ma:contentTypeVersion="17" ma:contentTypeDescription="Create a new document." ma:contentTypeScope="" ma:versionID="13c856b492365ee7541ff8d38248a224">
  <xsd:schema xmlns:xsd="http://www.w3.org/2001/XMLSchema" xmlns:xs="http://www.w3.org/2001/XMLSchema" xmlns:p="http://schemas.microsoft.com/office/2006/metadata/properties" xmlns:ns2="e3780c7d-b590-429f-b7d5-9561567561cd" xmlns:ns3="12a623ee-d36c-400a-8778-238de7e46c5b" targetNamespace="http://schemas.microsoft.com/office/2006/metadata/properties" ma:root="true" ma:fieldsID="967a2c487b4cdf6eb8168a486944c1ba" ns2:_="" ns3:_="">
    <xsd:import namespace="e3780c7d-b590-429f-b7d5-9561567561cd"/>
    <xsd:import namespace="12a623ee-d36c-400a-8778-238de7e46c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780c7d-b590-429f-b7d5-9561567561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4c9b175e-12e8-4b69-847b-5c81637fb8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a623ee-d36c-400a-8778-238de7e46c5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89ed586-c01f-4ce8-98cc-63828b734764}" ma:internalName="TaxCatchAll" ma:showField="CatchAllData" ma:web="12a623ee-d36c-400a-8778-238de7e46c5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a623ee-d36c-400a-8778-238de7e46c5b" xsi:nil="true"/>
    <lcf76f155ced4ddcb4097134ff3c332f xmlns="e3780c7d-b590-429f-b7d5-9561567561c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46C7162-E2CF-4084-9D54-794AFD2560FE}"/>
</file>

<file path=customXml/itemProps2.xml><?xml version="1.0" encoding="utf-8"?>
<ds:datastoreItem xmlns:ds="http://schemas.openxmlformats.org/officeDocument/2006/customXml" ds:itemID="{F324C58A-56F5-445E-A3D6-76A06628755F}"/>
</file>

<file path=customXml/itemProps3.xml><?xml version="1.0" encoding="utf-8"?>
<ds:datastoreItem xmlns:ds="http://schemas.openxmlformats.org/officeDocument/2006/customXml" ds:itemID="{C3ABD092-CF23-442C-A128-DFC20704E3AE}"/>
</file>

<file path=docProps/app.xml><?xml version="1.0" encoding="utf-8"?>
<Properties xmlns="http://schemas.openxmlformats.org/officeDocument/2006/extended-properties" xmlns:vt="http://schemas.openxmlformats.org/officeDocument/2006/docPropsVTypes">
  <TotalTime>6481</TotalTime>
  <Words>223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Office-tema</vt:lpstr>
      <vt:lpstr>The Problem</vt:lpstr>
      <vt:lpstr>Solutions</vt:lpstr>
      <vt:lpstr>What do I need as a teacher?</vt:lpstr>
      <vt:lpstr>So what works ?</vt:lpstr>
      <vt:lpstr>Our solution</vt:lpstr>
      <vt:lpstr>Further options</vt:lpstr>
      <vt:lpstr>How it could 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Velkommen</dc:title>
  <dc:creator>Morten Bilde</dc:creator>
  <cp:lastModifiedBy>Shireen Mohandes</cp:lastModifiedBy>
  <cp:revision>51</cp:revision>
  <cp:lastPrinted>2017-09-25T07:28:01Z</cp:lastPrinted>
  <dcterms:created xsi:type="dcterms:W3CDTF">2017-08-25T12:35:00Z</dcterms:created>
  <dcterms:modified xsi:type="dcterms:W3CDTF">2023-10-09T17:54:02Z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0x010100BC37741299362440A3F90875EF644052</vt:lpwstr>
  </property>
</Properties>
</file>