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76" r:id="rId5"/>
    <p:sldId id="280" r:id="rId6"/>
    <p:sldId id="281" r:id="rId7"/>
    <p:sldId id="282" r:id="rId8"/>
    <p:sldId id="283" r:id="rId9"/>
    <p:sldId id="284" r:id="rId10"/>
    <p:sldId id="296" r:id="rId11"/>
    <p:sldId id="285" r:id="rId12"/>
    <p:sldId id="286" r:id="rId13"/>
    <p:sldId id="287" r:id="rId14"/>
    <p:sldId id="288" r:id="rId15"/>
    <p:sldId id="289" r:id="rId16"/>
    <p:sldId id="291" r:id="rId17"/>
    <p:sldId id="292" r:id="rId18"/>
    <p:sldId id="293" r:id="rId19"/>
    <p:sldId id="294" r:id="rId20"/>
    <p:sldId id="297" r:id="rId21"/>
    <p:sldId id="298" r:id="rId22"/>
    <p:sldId id="295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895E3-B3DB-4176-BD62-91FD13B59745}" v="3" dt="2023-08-18T15:19:42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Punch" userId="c22f7525-b687-40bd-b938-6a900dde77de" providerId="ADAL" clId="{534895E3-B3DB-4176-BD62-91FD13B59745}"/>
    <pc:docChg chg="undo custSel addSld delSld modSld">
      <pc:chgData name="Samantha Punch" userId="c22f7525-b687-40bd-b938-6a900dde77de" providerId="ADAL" clId="{534895E3-B3DB-4176-BD62-91FD13B59745}" dt="2023-08-18T15:26:55.638" v="93" actId="14100"/>
      <pc:docMkLst>
        <pc:docMk/>
      </pc:docMkLst>
      <pc:sldChg chg="modSp mod modNotesTx">
        <pc:chgData name="Samantha Punch" userId="c22f7525-b687-40bd-b938-6a900dde77de" providerId="ADAL" clId="{534895E3-B3DB-4176-BD62-91FD13B59745}" dt="2023-08-18T15:19:19.080" v="68" actId="6549"/>
        <pc:sldMkLst>
          <pc:docMk/>
          <pc:sldMk cId="2237264084" sldId="259"/>
        </pc:sldMkLst>
        <pc:spChg chg="mod">
          <ac:chgData name="Samantha Punch" userId="c22f7525-b687-40bd-b938-6a900dde77de" providerId="ADAL" clId="{534895E3-B3DB-4176-BD62-91FD13B59745}" dt="2023-08-18T15:19:19.080" v="68" actId="6549"/>
          <ac:spMkLst>
            <pc:docMk/>
            <pc:sldMk cId="2237264084" sldId="259"/>
            <ac:spMk id="3" creationId="{8CBE41E8-4F9F-4563-BCB8-08247DC5CF5A}"/>
          </ac:spMkLst>
        </pc:spChg>
      </pc:sldChg>
      <pc:sldChg chg="del">
        <pc:chgData name="Samantha Punch" userId="c22f7525-b687-40bd-b938-6a900dde77de" providerId="ADAL" clId="{534895E3-B3DB-4176-BD62-91FD13B59745}" dt="2023-08-18T15:18:41.879" v="63" actId="47"/>
        <pc:sldMkLst>
          <pc:docMk/>
          <pc:sldMk cId="953112850" sldId="267"/>
        </pc:sldMkLst>
      </pc:sldChg>
      <pc:sldChg chg="del">
        <pc:chgData name="Samantha Punch" userId="c22f7525-b687-40bd-b938-6a900dde77de" providerId="ADAL" clId="{534895E3-B3DB-4176-BD62-91FD13B59745}" dt="2023-08-18T15:18:38.945" v="61" actId="47"/>
        <pc:sldMkLst>
          <pc:docMk/>
          <pc:sldMk cId="1673100367" sldId="270"/>
        </pc:sldMkLst>
      </pc:sldChg>
      <pc:sldChg chg="del">
        <pc:chgData name="Samantha Punch" userId="c22f7525-b687-40bd-b938-6a900dde77de" providerId="ADAL" clId="{534895E3-B3DB-4176-BD62-91FD13B59745}" dt="2023-08-18T15:13:29.702" v="1" actId="47"/>
        <pc:sldMkLst>
          <pc:docMk/>
          <pc:sldMk cId="449466101" sldId="271"/>
        </pc:sldMkLst>
      </pc:sldChg>
      <pc:sldChg chg="addSp delSp modSp mod modNotesTx">
        <pc:chgData name="Samantha Punch" userId="c22f7525-b687-40bd-b938-6a900dde77de" providerId="ADAL" clId="{534895E3-B3DB-4176-BD62-91FD13B59745}" dt="2023-08-18T15:26:08.433" v="90" actId="14100"/>
        <pc:sldMkLst>
          <pc:docMk/>
          <pc:sldMk cId="3820339979" sldId="272"/>
        </pc:sldMkLst>
        <pc:spChg chg="mod">
          <ac:chgData name="Samantha Punch" userId="c22f7525-b687-40bd-b938-6a900dde77de" providerId="ADAL" clId="{534895E3-B3DB-4176-BD62-91FD13B59745}" dt="2023-08-18T15:18:01.047" v="57" actId="20577"/>
          <ac:spMkLst>
            <pc:docMk/>
            <pc:sldMk cId="3820339979" sldId="272"/>
            <ac:spMk id="30" creationId="{7EA9CE8E-3E1A-40E7-87DD-3BD690661C99}"/>
          </ac:spMkLst>
        </pc:spChg>
        <pc:picChg chg="del">
          <ac:chgData name="Samantha Punch" userId="c22f7525-b687-40bd-b938-6a900dde77de" providerId="ADAL" clId="{534895E3-B3DB-4176-BD62-91FD13B59745}" dt="2023-08-18T15:13:35.239" v="4" actId="478"/>
          <ac:picMkLst>
            <pc:docMk/>
            <pc:sldMk cId="3820339979" sldId="272"/>
            <ac:picMk id="4" creationId="{C624E115-1437-45A2-BFBB-4CAB1F9DF127}"/>
          </ac:picMkLst>
        </pc:picChg>
        <pc:picChg chg="mod">
          <ac:chgData name="Samantha Punch" userId="c22f7525-b687-40bd-b938-6a900dde77de" providerId="ADAL" clId="{534895E3-B3DB-4176-BD62-91FD13B59745}" dt="2023-08-18T15:26:08.433" v="90" actId="14100"/>
          <ac:picMkLst>
            <pc:docMk/>
            <pc:sldMk cId="3820339979" sldId="272"/>
            <ac:picMk id="5" creationId="{22DCA964-3D0B-4F72-BF46-1E0DD65DD8A9}"/>
          </ac:picMkLst>
        </pc:picChg>
        <pc:picChg chg="add mod">
          <ac:chgData name="Samantha Punch" userId="c22f7525-b687-40bd-b938-6a900dde77de" providerId="ADAL" clId="{534895E3-B3DB-4176-BD62-91FD13B59745}" dt="2023-08-18T15:17:44.301" v="37" actId="14100"/>
          <ac:picMkLst>
            <pc:docMk/>
            <pc:sldMk cId="3820339979" sldId="272"/>
            <ac:picMk id="6" creationId="{1FF30BFD-89C9-25DD-CC4B-02A22ACB77F5}"/>
          </ac:picMkLst>
        </pc:picChg>
        <pc:picChg chg="mod">
          <ac:chgData name="Samantha Punch" userId="c22f7525-b687-40bd-b938-6a900dde77de" providerId="ADAL" clId="{534895E3-B3DB-4176-BD62-91FD13B59745}" dt="2023-08-18T15:14:48.340" v="14" actId="1076"/>
          <ac:picMkLst>
            <pc:docMk/>
            <pc:sldMk cId="3820339979" sldId="272"/>
            <ac:picMk id="10" creationId="{3A1FDE16-7156-493A-A698-4A0F7AA578FB}"/>
          </ac:picMkLst>
        </pc:picChg>
        <pc:picChg chg="del mod">
          <ac:chgData name="Samantha Punch" userId="c22f7525-b687-40bd-b938-6a900dde77de" providerId="ADAL" clId="{534895E3-B3DB-4176-BD62-91FD13B59745}" dt="2023-08-18T15:14:44.091" v="13" actId="478"/>
          <ac:picMkLst>
            <pc:docMk/>
            <pc:sldMk cId="3820339979" sldId="272"/>
            <ac:picMk id="12" creationId="{796A545C-C8CB-41CA-A170-0C2AA9374EF9}"/>
          </ac:picMkLst>
        </pc:picChg>
      </pc:sldChg>
      <pc:sldChg chg="del">
        <pc:chgData name="Samantha Punch" userId="c22f7525-b687-40bd-b938-6a900dde77de" providerId="ADAL" clId="{534895E3-B3DB-4176-BD62-91FD13B59745}" dt="2023-08-18T15:18:40.094" v="62" actId="47"/>
        <pc:sldMkLst>
          <pc:docMk/>
          <pc:sldMk cId="918390421" sldId="273"/>
        </pc:sldMkLst>
      </pc:sldChg>
      <pc:sldChg chg="addSp delSp modSp mod modNotesTx">
        <pc:chgData name="Samantha Punch" userId="c22f7525-b687-40bd-b938-6a900dde77de" providerId="ADAL" clId="{534895E3-B3DB-4176-BD62-91FD13B59745}" dt="2023-08-18T15:26:55.638" v="93" actId="14100"/>
        <pc:sldMkLst>
          <pc:docMk/>
          <pc:sldMk cId="70175643" sldId="276"/>
        </pc:sldMkLst>
        <pc:spChg chg="del mod">
          <ac:chgData name="Samantha Punch" userId="c22f7525-b687-40bd-b938-6a900dde77de" providerId="ADAL" clId="{534895E3-B3DB-4176-BD62-91FD13B59745}" dt="2023-08-18T15:16:43.903" v="29"/>
          <ac:spMkLst>
            <pc:docMk/>
            <pc:sldMk cId="70175643" sldId="276"/>
            <ac:spMk id="30" creationId="{7EA9CE8E-3E1A-40E7-87DD-3BD690661C99}"/>
          </ac:spMkLst>
        </pc:spChg>
        <pc:picChg chg="del">
          <ac:chgData name="Samantha Punch" userId="c22f7525-b687-40bd-b938-6a900dde77de" providerId="ADAL" clId="{534895E3-B3DB-4176-BD62-91FD13B59745}" dt="2023-08-18T15:13:26.562" v="0" actId="478"/>
          <ac:picMkLst>
            <pc:docMk/>
            <pc:sldMk cId="70175643" sldId="276"/>
            <ac:picMk id="4" creationId="{C624E115-1437-45A2-BFBB-4CAB1F9DF127}"/>
          </ac:picMkLst>
        </pc:picChg>
        <pc:picChg chg="mod">
          <ac:chgData name="Samantha Punch" userId="c22f7525-b687-40bd-b938-6a900dde77de" providerId="ADAL" clId="{534895E3-B3DB-4176-BD62-91FD13B59745}" dt="2023-08-18T15:26:55.638" v="93" actId="14100"/>
          <ac:picMkLst>
            <pc:docMk/>
            <pc:sldMk cId="70175643" sldId="276"/>
            <ac:picMk id="5" creationId="{22DCA964-3D0B-4F72-BF46-1E0DD65DD8A9}"/>
          </ac:picMkLst>
        </pc:picChg>
        <pc:picChg chg="add mod">
          <ac:chgData name="Samantha Punch" userId="c22f7525-b687-40bd-b938-6a900dde77de" providerId="ADAL" clId="{534895E3-B3DB-4176-BD62-91FD13B59745}" dt="2023-08-18T15:16:58.177" v="32" actId="1076"/>
          <ac:picMkLst>
            <pc:docMk/>
            <pc:sldMk cId="70175643" sldId="276"/>
            <ac:picMk id="7" creationId="{D9373287-9F1C-90CB-A873-7F03081A9BBF}"/>
          </ac:picMkLst>
        </pc:picChg>
      </pc:sldChg>
      <pc:sldChg chg="add del modNotesTx">
        <pc:chgData name="Samantha Punch" userId="c22f7525-b687-40bd-b938-6a900dde77de" providerId="ADAL" clId="{534895E3-B3DB-4176-BD62-91FD13B59745}" dt="2023-08-18T15:18:42.413" v="64" actId="47"/>
        <pc:sldMkLst>
          <pc:docMk/>
          <pc:sldMk cId="4151298011" sldId="277"/>
        </pc:sldMkLst>
      </pc:sldChg>
      <pc:sldChg chg="del">
        <pc:chgData name="Samantha Punch" userId="c22f7525-b687-40bd-b938-6a900dde77de" providerId="ADAL" clId="{534895E3-B3DB-4176-BD62-91FD13B59745}" dt="2023-08-18T15:13:30.188" v="2" actId="47"/>
        <pc:sldMkLst>
          <pc:docMk/>
          <pc:sldMk cId="1723140898" sldId="278"/>
        </pc:sldMkLst>
      </pc:sldChg>
      <pc:sldChg chg="addSp delSp modSp add mod">
        <pc:chgData name="Samantha Punch" userId="c22f7525-b687-40bd-b938-6a900dde77de" providerId="ADAL" clId="{534895E3-B3DB-4176-BD62-91FD13B59745}" dt="2023-08-18T15:26:12.437" v="91" actId="14100"/>
        <pc:sldMkLst>
          <pc:docMk/>
          <pc:sldMk cId="2256660174" sldId="278"/>
        </pc:sldMkLst>
        <pc:spChg chg="add del">
          <ac:chgData name="Samantha Punch" userId="c22f7525-b687-40bd-b938-6a900dde77de" providerId="ADAL" clId="{534895E3-B3DB-4176-BD62-91FD13B59745}" dt="2023-08-18T15:17:11.843" v="34" actId="22"/>
          <ac:spMkLst>
            <pc:docMk/>
            <pc:sldMk cId="2256660174" sldId="278"/>
            <ac:spMk id="4" creationId="{6CAEA66D-C1D1-ADC8-14F1-2F35FF939E60}"/>
          </ac:spMkLst>
        </pc:spChg>
        <pc:spChg chg="mod">
          <ac:chgData name="Samantha Punch" userId="c22f7525-b687-40bd-b938-6a900dde77de" providerId="ADAL" clId="{534895E3-B3DB-4176-BD62-91FD13B59745}" dt="2023-08-18T15:20:14.236" v="86" actId="20577"/>
          <ac:spMkLst>
            <pc:docMk/>
            <pc:sldMk cId="2256660174" sldId="278"/>
            <ac:spMk id="9" creationId="{3D33477A-5C14-4462-B32A-F348CCB2E8B2}"/>
          </ac:spMkLst>
        </pc:spChg>
        <pc:picChg chg="mod">
          <ac:chgData name="Samantha Punch" userId="c22f7525-b687-40bd-b938-6a900dde77de" providerId="ADAL" clId="{534895E3-B3DB-4176-BD62-91FD13B59745}" dt="2023-08-18T15:26:12.437" v="91" actId="14100"/>
          <ac:picMkLst>
            <pc:docMk/>
            <pc:sldMk cId="2256660174" sldId="278"/>
            <ac:picMk id="5" creationId="{22DCA964-3D0B-4F72-BF46-1E0DD65DD8A9}"/>
          </ac:picMkLst>
        </pc:picChg>
        <pc:picChg chg="add mod">
          <ac:chgData name="Samantha Punch" userId="c22f7525-b687-40bd-b938-6a900dde77de" providerId="ADAL" clId="{534895E3-B3DB-4176-BD62-91FD13B59745}" dt="2023-08-18T15:19:54.326" v="71" actId="1076"/>
          <ac:picMkLst>
            <pc:docMk/>
            <pc:sldMk cId="2256660174" sldId="278"/>
            <ac:picMk id="7" creationId="{67B4FD10-A2DC-2068-31D1-64546A3D2B10}"/>
          </ac:picMkLst>
        </pc:picChg>
        <pc:picChg chg="del mod">
          <ac:chgData name="Samantha Punch" userId="c22f7525-b687-40bd-b938-6a900dde77de" providerId="ADAL" clId="{534895E3-B3DB-4176-BD62-91FD13B59745}" dt="2023-08-18T15:14:53.128" v="16" actId="478"/>
          <ac:picMkLst>
            <pc:docMk/>
            <pc:sldMk cId="2256660174" sldId="278"/>
            <ac:picMk id="10" creationId="{3A1FDE16-7156-493A-A698-4A0F7AA578FB}"/>
          </ac:picMkLst>
        </pc:picChg>
        <pc:picChg chg="mod">
          <ac:chgData name="Samantha Punch" userId="c22f7525-b687-40bd-b938-6a900dde77de" providerId="ADAL" clId="{534895E3-B3DB-4176-BD62-91FD13B59745}" dt="2023-08-18T15:14:58.036" v="17" actId="1076"/>
          <ac:picMkLst>
            <pc:docMk/>
            <pc:sldMk cId="2256660174" sldId="278"/>
            <ac:picMk id="12" creationId="{796A545C-C8CB-41CA-A170-0C2AA9374EF9}"/>
          </ac:picMkLst>
        </pc:picChg>
      </pc:sldChg>
      <pc:sldChg chg="del">
        <pc:chgData name="Samantha Punch" userId="c22f7525-b687-40bd-b938-6a900dde77de" providerId="ADAL" clId="{534895E3-B3DB-4176-BD62-91FD13B59745}" dt="2023-08-18T15:13:30.790" v="3" actId="47"/>
        <pc:sldMkLst>
          <pc:docMk/>
          <pc:sldMk cId="2441799609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321-BD15-4986-935D-A0BFB4F47EF2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F7CC-9EFF-4026-AFCC-8AFC189A1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8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42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43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81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0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809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7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07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4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9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35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9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9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3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4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871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3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1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43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F649-4350-4A54-AA38-9E8E3B8B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47F61-7C0D-414C-ACF8-D6F2E91D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F9747-C9FC-4D6D-B028-543050D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A80E-DD59-4632-A1AA-C03DDB2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6365-122B-4C95-BFC9-93997E5F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F6B8-6B6C-4603-9862-41D54A9A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05DF6-7E61-41BD-A19B-EB679C2B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83-C7EF-4DF8-AEC1-DDC7B9E0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94E9-6EFF-4D8A-AFFD-20F7419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45E4-2E98-4A7C-905A-E8CFB06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9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6E79-4A60-4258-808F-E60B6CD6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D1008-4F7C-4DD6-910B-387A75C4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C4CD-0034-4AA7-A18A-5F89C9F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56BF1-CACD-4360-B6E0-3F25130D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2474-8CDD-447C-945C-09A5C74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240C-3FC6-4294-A82C-2827D76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5157-D655-4C55-8060-B5E564EC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3F84-3C63-473B-9819-DC20FFA0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AE54-9EE2-4EFB-81AC-7B01078A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B9F6-709C-4D8C-B49E-0A05401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304F-CDCC-42DE-BC2E-64CE975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AF40-1AB2-491D-A7B3-40710A8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1763-7D5D-4422-B7FA-2C15FB61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CF85-1B62-4895-AB07-3430E0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69CE-E6E4-4520-8F74-DA975809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F00-F2F7-4F2B-862F-F05DF1D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99C1-9C4C-4967-B5A0-1FC7006FB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5CF3-03D4-418D-8968-BC9805D9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0B737-FE31-4401-9506-EFF4F3EA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3A795-F0B2-45D4-8A2F-1C4C8F43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A41FB-DE6F-4F12-A394-6D752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234-9301-4469-9159-581AD9F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9B96-2A29-4DB3-907C-856E5D76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B6F9-4A4E-4FBF-A515-AEF7383E2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117-C8AB-4994-A43B-E2A8EEC7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57553-BCB2-4FD4-B879-D1E13C0B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E483-B4EE-4C5D-87BF-4EB6BC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79C82-9EDF-48C1-A7E2-59F67C5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E7DB-C2A3-4FA1-8D3B-DFC7636D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A00-8026-432B-A948-375B45D0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68D63-BEE3-459D-9AFB-55F9811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2D3DA-D36B-4681-9A84-353AA7A7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F424-CA5E-4A5F-87F1-DAFE508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C8B8F-EC84-4671-BCC5-6C8A0AE7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A652-875D-4492-BCF2-88FECDBE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83A2-EA80-46D0-A76A-99E3A27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6003-0FD8-4F4B-86BF-C90D39A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1793-30DB-443F-B050-F30C883C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EC0F-643F-458C-B986-B41428DC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D2A9-8542-446D-9771-807BF98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D2ED-1867-4193-BBA0-1F0D09E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0F60-8EE0-44AE-AC0D-FE1251A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3319-1E6D-4E23-9DC6-B852602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88686-2A89-4E3D-A6DB-3A0EEF293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0782-AC0F-41E1-8F31-BFAE2C5A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311-F72A-41E0-81FB-BA75FD3E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FDE9-1C8B-4B6A-9479-D622529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3C6-35A3-4526-934D-9CD0CFEE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21DD-8859-4845-8EAD-233F6663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82-64EC-435E-8EA3-DE050441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C25-21CE-4CB9-9821-86D07B46E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A536-BF3C-4655-AA01-AD7595D3044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76E7-6333-4AB2-A1AF-96E336C77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DFC20-A0B8-4A55-80BF-B0DD251B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5.jp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62" y="-152399"/>
            <a:ext cx="12462933" cy="70104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1" y="0"/>
            <a:ext cx="11861074" cy="163121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Flipping the Script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Rethinking How We Teach Bridge to Youth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6A545C-C8CB-41CA-A170-0C2AA9374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" y="2012889"/>
            <a:ext cx="12192000" cy="253853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560058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llage of 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608FB518-5E4F-49C5-9244-2A12F01D6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929"/>
            <a:ext cx="12192000" cy="2404141"/>
          </a:xfrm>
          <a:prstGeom prst="rect">
            <a:avLst/>
          </a:prstGeom>
        </p:spPr>
      </p:pic>
      <p:pic>
        <p:nvPicPr>
          <p:cNvPr id="7" name="Picture 6" descr="A green background with white text and symbols&#10;&#10;Description automatically generated">
            <a:extLst>
              <a:ext uri="{FF2B5EF4-FFF2-40B4-BE49-F238E27FC236}">
                <a16:creationId xmlns:a16="http://schemas.microsoft.com/office/drawing/2014/main" id="{D9373287-9F1C-90CB-A873-7F03081A9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39" y="4667448"/>
            <a:ext cx="3828790" cy="2154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49C9C5-A6DB-8271-8B05-E683A40B5BC3}"/>
              </a:ext>
            </a:extLst>
          </p:cNvPr>
          <p:cNvSpPr txBox="1"/>
          <p:nvPr/>
        </p:nvSpPr>
        <p:spPr>
          <a:xfrm>
            <a:off x="432951" y="4963982"/>
            <a:ext cx="11757567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Michael Rushworth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  <a:ea typeface="+mn-lt"/>
                <a:cs typeface="Calibri" panose="020F0502020204030204"/>
              </a:rPr>
              <a:t>BAMSA Community Researcher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17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3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Gamifying Learning – Duke of Edinburgh and other ways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D3986-BD07-8911-1BE4-7DFAEA97D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67" y="1397366"/>
            <a:ext cx="7223587" cy="40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3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Gamifying Learning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14469" y="1436250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Possible solutions: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Host regular tournaments in lessons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Awarding of points/grades earlier, change how we rank players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Reward ALL success</a:t>
            </a:r>
          </a:p>
        </p:txBody>
      </p:sp>
    </p:spTree>
    <p:extLst>
      <p:ext uri="{BB962C8B-B14F-4D97-AF65-F5344CB8AC3E}">
        <p14:creationId xmlns:p14="http://schemas.microsoft.com/office/powerpoint/2010/main" val="34828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08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7033" y="2980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Making technology work </a:t>
            </a:r>
            <a:r>
              <a:rPr lang="en-GB" sz="3000" b="1" dirty="0">
                <a:solidFill>
                  <a:prstClr val="white"/>
                </a:solidFill>
                <a:latin typeface="Calibri" panose="020F0502020204030204"/>
              </a:rPr>
              <a:t>for </a:t>
            </a: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us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pic>
        <p:nvPicPr>
          <p:cNvPr id="8" name="Picture 7" descr="A logo for a video game&#10;&#10;Description automatically generated">
            <a:extLst>
              <a:ext uri="{FF2B5EF4-FFF2-40B4-BE49-F238E27FC236}">
                <a16:creationId xmlns:a16="http://schemas.microsoft.com/office/drawing/2014/main" id="{D9417917-0EC7-630F-A5DC-A16472B20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" y="1256996"/>
            <a:ext cx="2319724" cy="2319724"/>
          </a:xfrm>
          <a:prstGeom prst="rect">
            <a:avLst/>
          </a:prstGeom>
        </p:spPr>
      </p:pic>
      <p:pic>
        <p:nvPicPr>
          <p:cNvPr id="12" name="Picture 11" descr="A white and green kitchen utensils&#10;&#10;Description automatically generated">
            <a:extLst>
              <a:ext uri="{FF2B5EF4-FFF2-40B4-BE49-F238E27FC236}">
                <a16:creationId xmlns:a16="http://schemas.microsoft.com/office/drawing/2014/main" id="{D956CCEC-E1E8-4A04-36EA-3B01ADE23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08" y="1253242"/>
            <a:ext cx="1841127" cy="1600199"/>
          </a:xfrm>
          <a:prstGeom prst="rect">
            <a:avLst/>
          </a:prstGeom>
        </p:spPr>
      </p:pic>
      <p:pic>
        <p:nvPicPr>
          <p:cNvPr id="16" name="Picture 1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F4B9FBB-F2D4-1A62-D387-CB900C68A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26" y="4557008"/>
            <a:ext cx="3238500" cy="1047750"/>
          </a:xfrm>
          <a:prstGeom prst="rect">
            <a:avLst/>
          </a:prstGeom>
        </p:spPr>
      </p:pic>
      <p:pic>
        <p:nvPicPr>
          <p:cNvPr id="18" name="Picture 17" descr="A logo of a folder&#10;&#10;Description automatically generated">
            <a:extLst>
              <a:ext uri="{FF2B5EF4-FFF2-40B4-BE49-F238E27FC236}">
                <a16:creationId xmlns:a16="http://schemas.microsoft.com/office/drawing/2014/main" id="{2EB8EB91-7516-7175-FE34-067455AD3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80" y="2805387"/>
            <a:ext cx="1675324" cy="16753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408A98C-A704-7B50-D6BA-51733CA15E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91499" y="2904996"/>
            <a:ext cx="1600200" cy="1600200"/>
          </a:xfrm>
          <a:prstGeom prst="rect">
            <a:avLst/>
          </a:prstGeom>
        </p:spPr>
      </p:pic>
      <p:pic>
        <p:nvPicPr>
          <p:cNvPr id="24" name="Picture 23" descr="A logo for a company&#10;&#10;Description automatically generated">
            <a:extLst>
              <a:ext uri="{FF2B5EF4-FFF2-40B4-BE49-F238E27FC236}">
                <a16:creationId xmlns:a16="http://schemas.microsoft.com/office/drawing/2014/main" id="{46DC7ACA-4016-F72C-6D2F-47C7B0F1A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2" y="3891749"/>
            <a:ext cx="2286000" cy="1866900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553D5B8-E063-8E6D-90F8-42A4CD9F4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8" y="1500836"/>
            <a:ext cx="5745342" cy="2609343"/>
          </a:xfrm>
          <a:prstGeom prst="rect">
            <a:avLst/>
          </a:prstGeom>
        </p:spPr>
      </p:pic>
      <p:pic>
        <p:nvPicPr>
          <p:cNvPr id="11" name="Picture 10" descr="A logo with a red and black symbol&#10;&#10;Description automatically generated">
            <a:extLst>
              <a:ext uri="{FF2B5EF4-FFF2-40B4-BE49-F238E27FC236}">
                <a16:creationId xmlns:a16="http://schemas.microsoft.com/office/drawing/2014/main" id="{D3F57E63-63D1-D8BB-43D7-705660E4AE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335611"/>
            <a:ext cx="1443574" cy="14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6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b="1" u="sng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41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strike="dblStrike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b="1" u="sng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does a bridge youth player look like?</a:t>
            </a:r>
            <a:endParaRPr kumimoji="0" lang="en-GB" sz="2800" i="0" u="sng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121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The Ideal Bridge Youth Player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4449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Regularly attends lessons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Make and keep bridge friends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Occasional tournament play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Bridge as a social skill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Actively seeking, part of something bigger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They are their own </a:t>
            </a: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principled person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60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does a bridge youth player look like?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b="1" u="sng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 </a:t>
            </a:r>
          </a:p>
        </p:txBody>
      </p:sp>
    </p:spTree>
    <p:extLst>
      <p:ext uri="{BB962C8B-B14F-4D97-AF65-F5344CB8AC3E}">
        <p14:creationId xmlns:p14="http://schemas.microsoft.com/office/powerpoint/2010/main" val="303491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The Ideal Lesson is what your students want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4449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Regular lessons, building depth slowly and complexity when they are ready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Students making connections and partnerships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Show the competitive AND cooperative nature of bridge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Bridge as a social skill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Showing that they are part of a live and growing community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Teaching principals and etiquette as part of their bridge experience</a:t>
            </a:r>
          </a:p>
        </p:txBody>
      </p:sp>
    </p:spTree>
    <p:extLst>
      <p:ext uri="{BB962C8B-B14F-4D97-AF65-F5344CB8AC3E}">
        <p14:creationId xmlns:p14="http://schemas.microsoft.com/office/powerpoint/2010/main" val="122413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Looking forward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2812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AutoNum type="arabicPeriod"/>
              <a:tabLst/>
              <a:defRPr/>
            </a:pP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Chess as a test-case: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GB" sz="20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https://www.polygon.com/tabletop-games/23679440/teens-love-chess-memes-boom-2023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2. Recommendations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3. Thank you</a:t>
            </a:r>
          </a:p>
        </p:txBody>
      </p:sp>
    </p:spTree>
    <p:extLst>
      <p:ext uri="{BB962C8B-B14F-4D97-AF65-F5344CB8AC3E}">
        <p14:creationId xmlns:p14="http://schemas.microsoft.com/office/powerpoint/2010/main" val="31000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My Bridge/Teaching Journey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993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Started when 18, played at university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Maths/Business/Economics teacher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Taught online during Covid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Teaching in schools/online to youth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BAMSA </a:t>
            </a: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Case Studies on Schools bridge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84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05" y="0"/>
            <a:ext cx="12435840" cy="699516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1" y="0"/>
            <a:ext cx="11861074" cy="1477328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Flipping the Script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Rethinking How We Teach Bridge to Youth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560058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EA9CE8E-3E1A-40E7-87DD-3BD690661C99}"/>
              </a:ext>
            </a:extLst>
          </p:cNvPr>
          <p:cNvSpPr txBox="1"/>
          <p:nvPr/>
        </p:nvSpPr>
        <p:spPr>
          <a:xfrm>
            <a:off x="432951" y="4963982"/>
            <a:ext cx="11757567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mgrushworth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@outlook.com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A1FDE16-7156-493A-A698-4A0F7AA57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" y="2039152"/>
            <a:ext cx="12192000" cy="2445737"/>
          </a:xfrm>
          <a:prstGeom prst="rect">
            <a:avLst/>
          </a:prstGeom>
        </p:spPr>
      </p:pic>
      <p:pic>
        <p:nvPicPr>
          <p:cNvPr id="6" name="Picture 5" descr="A green background with white text and symbols&#10;&#10;Description automatically generated">
            <a:extLst>
              <a:ext uri="{FF2B5EF4-FFF2-40B4-BE49-F238E27FC236}">
                <a16:creationId xmlns:a16="http://schemas.microsoft.com/office/drawing/2014/main" id="{1FF30BFD-89C9-25DD-CC4B-02A22ACB7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0" y="4612268"/>
            <a:ext cx="3991525" cy="22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4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 Science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22E061CB-643D-381B-A1EF-67D2F6EEC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68" y="1557087"/>
            <a:ext cx="10739331" cy="3327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73EF-6497-EEC5-2193-79331AD58567}"/>
              </a:ext>
            </a:extLst>
          </p:cNvPr>
          <p:cNvSpPr txBox="1"/>
          <p:nvPr/>
        </p:nvSpPr>
        <p:spPr>
          <a:xfrm>
            <a:off x="6973455" y="5101883"/>
            <a:ext cx="43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Willingham, </a:t>
            </a:r>
            <a:r>
              <a:rPr lang="en-GB" i="1" dirty="0"/>
              <a:t>Why Don’t Students Like School?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70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 Science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73EF-6497-EEC5-2193-79331AD58567}"/>
              </a:ext>
            </a:extLst>
          </p:cNvPr>
          <p:cNvSpPr txBox="1"/>
          <p:nvPr/>
        </p:nvSpPr>
        <p:spPr>
          <a:xfrm>
            <a:off x="1239617" y="5278977"/>
            <a:ext cx="437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Willingham, </a:t>
            </a:r>
            <a:r>
              <a:rPr lang="en-GB" i="1" dirty="0"/>
              <a:t>Why Don’t Students Like School?</a:t>
            </a:r>
            <a:endParaRPr lang="en-GB" dirty="0"/>
          </a:p>
        </p:txBody>
      </p:sp>
      <p:pic>
        <p:nvPicPr>
          <p:cNvPr id="11" name="Picture 10" descr="A diagram of a memory&#10;&#10;Description automatically generated">
            <a:extLst>
              <a:ext uri="{FF2B5EF4-FFF2-40B4-BE49-F238E27FC236}">
                <a16:creationId xmlns:a16="http://schemas.microsoft.com/office/drawing/2014/main" id="{4E1698EB-1423-A5B2-6A26-1AF565B46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7" y="1210351"/>
            <a:ext cx="5631082" cy="39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4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8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 Science – good examples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1" name="Picture 10" descr="A logo with a red and black symbol&#10;&#10;Description automatically generated">
            <a:extLst>
              <a:ext uri="{FF2B5EF4-FFF2-40B4-BE49-F238E27FC236}">
                <a16:creationId xmlns:a16="http://schemas.microsoft.com/office/drawing/2014/main" id="{EF939E3C-5271-B070-FF65-F3BC8CEB6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69" y="2357437"/>
            <a:ext cx="2143125" cy="2143125"/>
          </a:xfrm>
          <a:prstGeom prst="rect">
            <a:avLst/>
          </a:prstGeom>
        </p:spPr>
      </p:pic>
      <p:pic>
        <p:nvPicPr>
          <p:cNvPr id="8" name="Picture 7" descr="A logo with a clover and text&#10;&#10;Description automatically generated">
            <a:extLst>
              <a:ext uri="{FF2B5EF4-FFF2-40B4-BE49-F238E27FC236}">
                <a16:creationId xmlns:a16="http://schemas.microsoft.com/office/drawing/2014/main" id="{FD201A43-3803-0CE9-620A-7CC823011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28" y="2182335"/>
            <a:ext cx="2065697" cy="2596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2EE57-7963-5649-B2A9-38141CDFF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90" y="2674554"/>
            <a:ext cx="4295369" cy="11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Behaviour Management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Make sure everyone is listening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Be positive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Correct, but give leeway during boards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Be nice – unconditional emotional positivity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Tell them what you want them to do</a:t>
            </a:r>
          </a:p>
        </p:txBody>
      </p:sp>
    </p:spTree>
    <p:extLst>
      <p:ext uri="{BB962C8B-B14F-4D97-AF65-F5344CB8AC3E}">
        <p14:creationId xmlns:p14="http://schemas.microsoft.com/office/powerpoint/2010/main" val="254123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Flipping the Script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Cognitive Science (the art of teaching and learning)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b="1" u="sng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Gamifying Learning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Technology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makes the ideal bridge lesson?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95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30997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prstClr val="white"/>
                </a:solidFill>
                <a:latin typeface="Calibri" panose="020F0502020204030204"/>
              </a:rPr>
              <a:t>Gamifying Learning – Marvel Snap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4" name="Picture 3" descr="A person in a garment&#10;&#10;Description automatically generated">
            <a:extLst>
              <a:ext uri="{FF2B5EF4-FFF2-40B4-BE49-F238E27FC236}">
                <a16:creationId xmlns:a16="http://schemas.microsoft.com/office/drawing/2014/main" id="{0732D545-CEDD-7C5A-A74A-C41061627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0" y="1317496"/>
            <a:ext cx="5379975" cy="4029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C021F-9685-63E5-A6E0-EE875582C6C2}"/>
              </a:ext>
            </a:extLst>
          </p:cNvPr>
          <p:cNvSpPr txBox="1"/>
          <p:nvPr/>
        </p:nvSpPr>
        <p:spPr>
          <a:xfrm>
            <a:off x="5661892" y="2128542"/>
            <a:ext cx="6446981" cy="2400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“Depth vs Complexity”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“More is More?”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“Depth Limit” – you only have one lifetime!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FBE1F-5E7F-E940-F28E-8E04D3BDDAE4}"/>
              </a:ext>
            </a:extLst>
          </p:cNvPr>
          <p:cNvSpPr txBox="1"/>
          <p:nvPr/>
        </p:nvSpPr>
        <p:spPr>
          <a:xfrm>
            <a:off x="394855" y="5465973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https://www.youtube.com/watch?v=HjhsY2Zuo-c</a:t>
            </a:r>
          </a:p>
        </p:txBody>
      </p:sp>
    </p:spTree>
    <p:extLst>
      <p:ext uri="{BB962C8B-B14F-4D97-AF65-F5344CB8AC3E}">
        <p14:creationId xmlns:p14="http://schemas.microsoft.com/office/powerpoint/2010/main" val="126574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66EB7-8214-4413-A28F-ED8600978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B605B5-DC23-4BD1-B282-14D2E516260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BD526D-4463-437F-BC16-871249D04100}"/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511</Words>
  <Application>Microsoft Office PowerPoint</Application>
  <PresentationFormat>Widescreen</PresentationFormat>
  <Paragraphs>130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Ballinger</dc:creator>
  <cp:lastModifiedBy>Michael Coop</cp:lastModifiedBy>
  <cp:revision>47</cp:revision>
  <dcterms:created xsi:type="dcterms:W3CDTF">2021-06-11T16:35:24Z</dcterms:created>
  <dcterms:modified xsi:type="dcterms:W3CDTF">2023-10-03T20:51:24Z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0x010100AF1DE574969EA84C9D22C7B7B55AE3AF</vt:lpwstr>
  </property>
</Properties>
</file>